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43B-C134-4E6D-B088-373684BE58A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D4B-93A8-40EE-ADB2-0D2FD44F4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43B-C134-4E6D-B088-373684BE58A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D4B-93A8-40EE-ADB2-0D2FD44F4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97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43B-C134-4E6D-B088-373684BE58A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D4B-93A8-40EE-ADB2-0D2FD44F4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43B-C134-4E6D-B088-373684BE58A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D4B-93A8-40EE-ADB2-0D2FD44F4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7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43B-C134-4E6D-B088-373684BE58A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D4B-93A8-40EE-ADB2-0D2FD44F4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9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43B-C134-4E6D-B088-373684BE58A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D4B-93A8-40EE-ADB2-0D2FD44F4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2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43B-C134-4E6D-B088-373684BE58A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D4B-93A8-40EE-ADB2-0D2FD44F4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9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43B-C134-4E6D-B088-373684BE58A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D4B-93A8-40EE-ADB2-0D2FD44F4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7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43B-C134-4E6D-B088-373684BE58A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D4B-93A8-40EE-ADB2-0D2FD44F4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4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43B-C134-4E6D-B088-373684BE58A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D4B-93A8-40EE-ADB2-0D2FD44F4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6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43B-C134-4E6D-B088-373684BE58A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FD4B-93A8-40EE-ADB2-0D2FD44F4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6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E43B-C134-4E6D-B088-373684BE58A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FD4B-93A8-40EE-ADB2-0D2FD44F4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3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59" y="333348"/>
            <a:ext cx="7728284" cy="54927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закрепления заместителей Главы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Зарайск по секторам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2819" y="1447800"/>
            <a:ext cx="4232869" cy="472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1400" dirty="0" smtClean="0"/>
              <a:t>     </a:t>
            </a:r>
            <a:r>
              <a:rPr lang="ru-RU" sz="1400" dirty="0" err="1" smtClean="0"/>
              <a:t>Гололобовское</a:t>
            </a:r>
            <a:r>
              <a:rPr lang="ru-RU" sz="1400" dirty="0" smtClean="0"/>
              <a:t> ТО – Москалев С.В. + </a:t>
            </a:r>
            <a:r>
              <a:rPr lang="ru-RU" sz="1400" dirty="0" err="1" smtClean="0"/>
              <a:t>Чувинов</a:t>
            </a:r>
            <a:r>
              <a:rPr lang="ru-RU" sz="1400" dirty="0" smtClean="0"/>
              <a:t> А.Г. </a:t>
            </a:r>
          </a:p>
          <a:p>
            <a:pPr marL="0" indent="0">
              <a:buNone/>
            </a:pPr>
            <a:r>
              <a:rPr lang="ru-RU" sz="1400" dirty="0" smtClean="0"/>
              <a:t>     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</a:t>
            </a:r>
            <a:r>
              <a:rPr lang="ru-RU" sz="1400" dirty="0" err="1" smtClean="0"/>
              <a:t>Каринское</a:t>
            </a:r>
            <a:r>
              <a:rPr lang="ru-RU" sz="1400" dirty="0" smtClean="0"/>
              <a:t> ТО – </a:t>
            </a:r>
            <a:r>
              <a:rPr lang="ru-RU" sz="1400" dirty="0"/>
              <a:t>Гулькина </a:t>
            </a:r>
            <a:r>
              <a:rPr lang="ru-RU" sz="1400" dirty="0" smtClean="0"/>
              <a:t>Р.Д. + Филиппов Д.В.</a:t>
            </a:r>
          </a:p>
          <a:p>
            <a:pPr marL="0" indent="0">
              <a:buNone/>
            </a:pPr>
            <a:r>
              <a:rPr lang="ru-RU" sz="1400" dirty="0" smtClean="0"/>
              <a:t>      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</a:t>
            </a:r>
            <a:r>
              <a:rPr lang="ru-RU" sz="1400" dirty="0" err="1" smtClean="0"/>
              <a:t>Струпненское</a:t>
            </a:r>
            <a:r>
              <a:rPr lang="ru-RU" sz="1400" dirty="0" smtClean="0"/>
              <a:t> ТО – </a:t>
            </a:r>
            <a:r>
              <a:rPr lang="ru-RU" sz="1400" dirty="0" smtClean="0"/>
              <a:t>Шолохов. А.В. </a:t>
            </a:r>
            <a:r>
              <a:rPr lang="ru-RU" sz="1400" dirty="0" smtClean="0"/>
              <a:t>+ Шаховских А.Н. </a:t>
            </a:r>
          </a:p>
          <a:p>
            <a:pPr marL="0" indent="0">
              <a:buNone/>
            </a:pPr>
            <a:r>
              <a:rPr lang="ru-RU" sz="1400" dirty="0" smtClean="0"/>
              <a:t>    </a:t>
            </a:r>
          </a:p>
          <a:p>
            <a:pPr marL="0" indent="0">
              <a:buNone/>
            </a:pPr>
            <a:r>
              <a:rPr lang="ru-RU" sz="1400" dirty="0" smtClean="0"/>
              <a:t>      </a:t>
            </a:r>
            <a:r>
              <a:rPr lang="ru-RU" sz="1400" dirty="0" err="1" smtClean="0"/>
              <a:t>Машоновское</a:t>
            </a:r>
            <a:r>
              <a:rPr lang="ru-RU" sz="1400" dirty="0" smtClean="0"/>
              <a:t> ТО – Матюшкин С.А.+ Буров С.А. </a:t>
            </a:r>
          </a:p>
          <a:p>
            <a:pPr marL="0" indent="0">
              <a:buNone/>
            </a:pPr>
            <a:r>
              <a:rPr lang="ru-RU" sz="1400" dirty="0" smtClean="0"/>
              <a:t>     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г. Зарайск – Глухих И.Е. + Павлов В.Н.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9" y="914400"/>
            <a:ext cx="7272631" cy="5429250"/>
          </a:xfrm>
          <a:prstGeom prst="rect">
            <a:avLst/>
          </a:prstGeom>
        </p:spPr>
      </p:pic>
      <p:sp>
        <p:nvSpPr>
          <p:cNvPr id="11" name="Полилиния 10"/>
          <p:cNvSpPr/>
          <p:nvPr/>
        </p:nvSpPr>
        <p:spPr>
          <a:xfrm>
            <a:off x="460188" y="962212"/>
            <a:ext cx="3609788" cy="3705412"/>
          </a:xfrm>
          <a:custGeom>
            <a:avLst/>
            <a:gdLst>
              <a:gd name="connsiteX0" fmla="*/ 412377 w 3609788"/>
              <a:gd name="connsiteY0" fmla="*/ 3681506 h 3705412"/>
              <a:gd name="connsiteX1" fmla="*/ 358588 w 3609788"/>
              <a:gd name="connsiteY1" fmla="*/ 3657600 h 3705412"/>
              <a:gd name="connsiteX2" fmla="*/ 364565 w 3609788"/>
              <a:gd name="connsiteY2" fmla="*/ 3627717 h 3705412"/>
              <a:gd name="connsiteX3" fmla="*/ 382494 w 3609788"/>
              <a:gd name="connsiteY3" fmla="*/ 3621741 h 3705412"/>
              <a:gd name="connsiteX4" fmla="*/ 388471 w 3609788"/>
              <a:gd name="connsiteY4" fmla="*/ 3538070 h 3705412"/>
              <a:gd name="connsiteX5" fmla="*/ 406400 w 3609788"/>
              <a:gd name="connsiteY5" fmla="*/ 3520141 h 3705412"/>
              <a:gd name="connsiteX6" fmla="*/ 406400 w 3609788"/>
              <a:gd name="connsiteY6" fmla="*/ 3520141 h 3705412"/>
              <a:gd name="connsiteX7" fmla="*/ 394447 w 3609788"/>
              <a:gd name="connsiteY7" fmla="*/ 3478306 h 3705412"/>
              <a:gd name="connsiteX8" fmla="*/ 328706 w 3609788"/>
              <a:gd name="connsiteY8" fmla="*/ 3484282 h 3705412"/>
              <a:gd name="connsiteX9" fmla="*/ 316753 w 3609788"/>
              <a:gd name="connsiteY9" fmla="*/ 3460376 h 3705412"/>
              <a:gd name="connsiteX10" fmla="*/ 292847 w 3609788"/>
              <a:gd name="connsiteY10" fmla="*/ 3454400 h 3705412"/>
              <a:gd name="connsiteX11" fmla="*/ 292847 w 3609788"/>
              <a:gd name="connsiteY11" fmla="*/ 3400612 h 3705412"/>
              <a:gd name="connsiteX12" fmla="*/ 256988 w 3609788"/>
              <a:gd name="connsiteY12" fmla="*/ 3340847 h 3705412"/>
              <a:gd name="connsiteX13" fmla="*/ 233083 w 3609788"/>
              <a:gd name="connsiteY13" fmla="*/ 3287059 h 3705412"/>
              <a:gd name="connsiteX14" fmla="*/ 203200 w 3609788"/>
              <a:gd name="connsiteY14" fmla="*/ 3316941 h 3705412"/>
              <a:gd name="connsiteX15" fmla="*/ 209177 w 3609788"/>
              <a:gd name="connsiteY15" fmla="*/ 3334870 h 3705412"/>
              <a:gd name="connsiteX16" fmla="*/ 143436 w 3609788"/>
              <a:gd name="connsiteY16" fmla="*/ 3263153 h 3705412"/>
              <a:gd name="connsiteX17" fmla="*/ 143436 w 3609788"/>
              <a:gd name="connsiteY17" fmla="*/ 3263153 h 3705412"/>
              <a:gd name="connsiteX18" fmla="*/ 155388 w 3609788"/>
              <a:gd name="connsiteY18" fmla="*/ 3137647 h 3705412"/>
              <a:gd name="connsiteX19" fmla="*/ 143436 w 3609788"/>
              <a:gd name="connsiteY19" fmla="*/ 3113741 h 3705412"/>
              <a:gd name="connsiteX20" fmla="*/ 161365 w 3609788"/>
              <a:gd name="connsiteY20" fmla="*/ 3083859 h 3705412"/>
              <a:gd name="connsiteX21" fmla="*/ 161365 w 3609788"/>
              <a:gd name="connsiteY21" fmla="*/ 3030070 h 3705412"/>
              <a:gd name="connsiteX22" fmla="*/ 137459 w 3609788"/>
              <a:gd name="connsiteY22" fmla="*/ 3024094 h 3705412"/>
              <a:gd name="connsiteX23" fmla="*/ 149412 w 3609788"/>
              <a:gd name="connsiteY23" fmla="*/ 2976282 h 3705412"/>
              <a:gd name="connsiteX24" fmla="*/ 89647 w 3609788"/>
              <a:gd name="connsiteY24" fmla="*/ 2946400 h 3705412"/>
              <a:gd name="connsiteX25" fmla="*/ 17930 w 3609788"/>
              <a:gd name="connsiteY25" fmla="*/ 2767106 h 3705412"/>
              <a:gd name="connsiteX26" fmla="*/ 17930 w 3609788"/>
              <a:gd name="connsiteY26" fmla="*/ 2767106 h 3705412"/>
              <a:gd name="connsiteX27" fmla="*/ 0 w 3609788"/>
              <a:gd name="connsiteY27" fmla="*/ 2707341 h 3705412"/>
              <a:gd name="connsiteX28" fmla="*/ 41836 w 3609788"/>
              <a:gd name="connsiteY28" fmla="*/ 2599764 h 3705412"/>
              <a:gd name="connsiteX29" fmla="*/ 11953 w 3609788"/>
              <a:gd name="connsiteY29" fmla="*/ 2534023 h 3705412"/>
              <a:gd name="connsiteX30" fmla="*/ 65741 w 3609788"/>
              <a:gd name="connsiteY30" fmla="*/ 2432423 h 3705412"/>
              <a:gd name="connsiteX31" fmla="*/ 107577 w 3609788"/>
              <a:gd name="connsiteY31" fmla="*/ 2420470 h 3705412"/>
              <a:gd name="connsiteX32" fmla="*/ 107577 w 3609788"/>
              <a:gd name="connsiteY32" fmla="*/ 2420470 h 3705412"/>
              <a:gd name="connsiteX33" fmla="*/ 233083 w 3609788"/>
              <a:gd name="connsiteY33" fmla="*/ 2372659 h 3705412"/>
              <a:gd name="connsiteX34" fmla="*/ 364565 w 3609788"/>
              <a:gd name="connsiteY34" fmla="*/ 2402541 h 3705412"/>
              <a:gd name="connsiteX35" fmla="*/ 460188 w 3609788"/>
              <a:gd name="connsiteY35" fmla="*/ 2199341 h 3705412"/>
              <a:gd name="connsiteX36" fmla="*/ 615577 w 3609788"/>
              <a:gd name="connsiteY36" fmla="*/ 2205317 h 3705412"/>
              <a:gd name="connsiteX37" fmla="*/ 657412 w 3609788"/>
              <a:gd name="connsiteY37" fmla="*/ 2145553 h 3705412"/>
              <a:gd name="connsiteX38" fmla="*/ 669365 w 3609788"/>
              <a:gd name="connsiteY38" fmla="*/ 2121647 h 3705412"/>
              <a:gd name="connsiteX39" fmla="*/ 705224 w 3609788"/>
              <a:gd name="connsiteY39" fmla="*/ 2115670 h 3705412"/>
              <a:gd name="connsiteX40" fmla="*/ 759012 w 3609788"/>
              <a:gd name="connsiteY40" fmla="*/ 2061882 h 3705412"/>
              <a:gd name="connsiteX41" fmla="*/ 753036 w 3609788"/>
              <a:gd name="connsiteY41" fmla="*/ 2037976 h 3705412"/>
              <a:gd name="connsiteX42" fmla="*/ 806824 w 3609788"/>
              <a:gd name="connsiteY42" fmla="*/ 1990164 h 3705412"/>
              <a:gd name="connsiteX43" fmla="*/ 842683 w 3609788"/>
              <a:gd name="connsiteY43" fmla="*/ 1948329 h 3705412"/>
              <a:gd name="connsiteX44" fmla="*/ 872565 w 3609788"/>
              <a:gd name="connsiteY44" fmla="*/ 1936376 h 3705412"/>
              <a:gd name="connsiteX45" fmla="*/ 890494 w 3609788"/>
              <a:gd name="connsiteY45" fmla="*/ 1900517 h 3705412"/>
              <a:gd name="connsiteX46" fmla="*/ 920377 w 3609788"/>
              <a:gd name="connsiteY46" fmla="*/ 1870635 h 3705412"/>
              <a:gd name="connsiteX47" fmla="*/ 1021977 w 3609788"/>
              <a:gd name="connsiteY47" fmla="*/ 1864659 h 3705412"/>
              <a:gd name="connsiteX48" fmla="*/ 1010024 w 3609788"/>
              <a:gd name="connsiteY48" fmla="*/ 1721223 h 3705412"/>
              <a:gd name="connsiteX49" fmla="*/ 1147483 w 3609788"/>
              <a:gd name="connsiteY49" fmla="*/ 1655482 h 3705412"/>
              <a:gd name="connsiteX50" fmla="*/ 1177365 w 3609788"/>
              <a:gd name="connsiteY50" fmla="*/ 1667435 h 3705412"/>
              <a:gd name="connsiteX51" fmla="*/ 1249083 w 3609788"/>
              <a:gd name="connsiteY51" fmla="*/ 1643529 h 3705412"/>
              <a:gd name="connsiteX52" fmla="*/ 1320800 w 3609788"/>
              <a:gd name="connsiteY52" fmla="*/ 1667435 h 3705412"/>
              <a:gd name="connsiteX53" fmla="*/ 1344706 w 3609788"/>
              <a:gd name="connsiteY53" fmla="*/ 1709270 h 3705412"/>
              <a:gd name="connsiteX54" fmla="*/ 1344706 w 3609788"/>
              <a:gd name="connsiteY54" fmla="*/ 1709270 h 3705412"/>
              <a:gd name="connsiteX55" fmla="*/ 1380565 w 3609788"/>
              <a:gd name="connsiteY55" fmla="*/ 1715247 h 3705412"/>
              <a:gd name="connsiteX56" fmla="*/ 1422400 w 3609788"/>
              <a:gd name="connsiteY56" fmla="*/ 1828800 h 3705412"/>
              <a:gd name="connsiteX57" fmla="*/ 1703294 w 3609788"/>
              <a:gd name="connsiteY57" fmla="*/ 1786964 h 3705412"/>
              <a:gd name="connsiteX58" fmla="*/ 1715247 w 3609788"/>
              <a:gd name="connsiteY58" fmla="*/ 1858682 h 3705412"/>
              <a:gd name="connsiteX59" fmla="*/ 1798918 w 3609788"/>
              <a:gd name="connsiteY59" fmla="*/ 1852706 h 3705412"/>
              <a:gd name="connsiteX60" fmla="*/ 1763059 w 3609788"/>
              <a:gd name="connsiteY60" fmla="*/ 1673412 h 3705412"/>
              <a:gd name="connsiteX61" fmla="*/ 1751106 w 3609788"/>
              <a:gd name="connsiteY61" fmla="*/ 1613647 h 3705412"/>
              <a:gd name="connsiteX62" fmla="*/ 1751106 w 3609788"/>
              <a:gd name="connsiteY62" fmla="*/ 1559859 h 3705412"/>
              <a:gd name="connsiteX63" fmla="*/ 1751106 w 3609788"/>
              <a:gd name="connsiteY63" fmla="*/ 1506070 h 3705412"/>
              <a:gd name="connsiteX64" fmla="*/ 1751106 w 3609788"/>
              <a:gd name="connsiteY64" fmla="*/ 1506070 h 3705412"/>
              <a:gd name="connsiteX65" fmla="*/ 1751106 w 3609788"/>
              <a:gd name="connsiteY65" fmla="*/ 1506070 h 3705412"/>
              <a:gd name="connsiteX66" fmla="*/ 1792941 w 3609788"/>
              <a:gd name="connsiteY66" fmla="*/ 1458259 h 3705412"/>
              <a:gd name="connsiteX67" fmla="*/ 1828800 w 3609788"/>
              <a:gd name="connsiteY67" fmla="*/ 1488141 h 3705412"/>
              <a:gd name="connsiteX68" fmla="*/ 1876612 w 3609788"/>
              <a:gd name="connsiteY68" fmla="*/ 1422400 h 3705412"/>
              <a:gd name="connsiteX69" fmla="*/ 1966259 w 3609788"/>
              <a:gd name="connsiteY69" fmla="*/ 1398494 h 3705412"/>
              <a:gd name="connsiteX70" fmla="*/ 2049930 w 3609788"/>
              <a:gd name="connsiteY70" fmla="*/ 1410447 h 3705412"/>
              <a:gd name="connsiteX71" fmla="*/ 2049930 w 3609788"/>
              <a:gd name="connsiteY71" fmla="*/ 1392517 h 3705412"/>
              <a:gd name="connsiteX72" fmla="*/ 2032000 w 3609788"/>
              <a:gd name="connsiteY72" fmla="*/ 1356659 h 3705412"/>
              <a:gd name="connsiteX73" fmla="*/ 2043953 w 3609788"/>
              <a:gd name="connsiteY73" fmla="*/ 1332753 h 3705412"/>
              <a:gd name="connsiteX74" fmla="*/ 2073836 w 3609788"/>
              <a:gd name="connsiteY74" fmla="*/ 1350682 h 3705412"/>
              <a:gd name="connsiteX75" fmla="*/ 2067859 w 3609788"/>
              <a:gd name="connsiteY75" fmla="*/ 1386541 h 3705412"/>
              <a:gd name="connsiteX76" fmla="*/ 2085788 w 3609788"/>
              <a:gd name="connsiteY76" fmla="*/ 1428376 h 3705412"/>
              <a:gd name="connsiteX77" fmla="*/ 2157506 w 3609788"/>
              <a:gd name="connsiteY77" fmla="*/ 1470212 h 3705412"/>
              <a:gd name="connsiteX78" fmla="*/ 2223247 w 3609788"/>
              <a:gd name="connsiteY78" fmla="*/ 1512047 h 3705412"/>
              <a:gd name="connsiteX79" fmla="*/ 2241177 w 3609788"/>
              <a:gd name="connsiteY79" fmla="*/ 1488141 h 3705412"/>
              <a:gd name="connsiteX80" fmla="*/ 2175436 w 3609788"/>
              <a:gd name="connsiteY80" fmla="*/ 1261035 h 3705412"/>
              <a:gd name="connsiteX81" fmla="*/ 2157506 w 3609788"/>
              <a:gd name="connsiteY81" fmla="*/ 1255059 h 3705412"/>
              <a:gd name="connsiteX82" fmla="*/ 2145553 w 3609788"/>
              <a:gd name="connsiteY82" fmla="*/ 1207247 h 3705412"/>
              <a:gd name="connsiteX83" fmla="*/ 2157506 w 3609788"/>
              <a:gd name="connsiteY83" fmla="*/ 1177364 h 3705412"/>
              <a:gd name="connsiteX84" fmla="*/ 2157506 w 3609788"/>
              <a:gd name="connsiteY84" fmla="*/ 1177364 h 3705412"/>
              <a:gd name="connsiteX85" fmla="*/ 1984188 w 3609788"/>
              <a:gd name="connsiteY85" fmla="*/ 1219200 h 3705412"/>
              <a:gd name="connsiteX86" fmla="*/ 2055906 w 3609788"/>
              <a:gd name="connsiteY86" fmla="*/ 1189317 h 3705412"/>
              <a:gd name="connsiteX87" fmla="*/ 2085788 w 3609788"/>
              <a:gd name="connsiteY87" fmla="*/ 1183341 h 3705412"/>
              <a:gd name="connsiteX88" fmla="*/ 2103718 w 3609788"/>
              <a:gd name="connsiteY88" fmla="*/ 1177364 h 3705412"/>
              <a:gd name="connsiteX89" fmla="*/ 2121647 w 3609788"/>
              <a:gd name="connsiteY89" fmla="*/ 1165412 h 3705412"/>
              <a:gd name="connsiteX90" fmla="*/ 2085788 w 3609788"/>
              <a:gd name="connsiteY90" fmla="*/ 1189317 h 3705412"/>
              <a:gd name="connsiteX91" fmla="*/ 2067859 w 3609788"/>
              <a:gd name="connsiteY91" fmla="*/ 1201270 h 3705412"/>
              <a:gd name="connsiteX92" fmla="*/ 2002118 w 3609788"/>
              <a:gd name="connsiteY92" fmla="*/ 1219200 h 3705412"/>
              <a:gd name="connsiteX93" fmla="*/ 1978212 w 3609788"/>
              <a:gd name="connsiteY93" fmla="*/ 1225176 h 3705412"/>
              <a:gd name="connsiteX94" fmla="*/ 2008094 w 3609788"/>
              <a:gd name="connsiteY94" fmla="*/ 1129553 h 3705412"/>
              <a:gd name="connsiteX95" fmla="*/ 2187388 w 3609788"/>
              <a:gd name="connsiteY95" fmla="*/ 1045882 h 3705412"/>
              <a:gd name="connsiteX96" fmla="*/ 2079812 w 3609788"/>
              <a:gd name="connsiteY96" fmla="*/ 818776 h 3705412"/>
              <a:gd name="connsiteX97" fmla="*/ 2079812 w 3609788"/>
              <a:gd name="connsiteY97" fmla="*/ 818776 h 3705412"/>
              <a:gd name="connsiteX98" fmla="*/ 2091765 w 3609788"/>
              <a:gd name="connsiteY98" fmla="*/ 764988 h 3705412"/>
              <a:gd name="connsiteX99" fmla="*/ 2103718 w 3609788"/>
              <a:gd name="connsiteY99" fmla="*/ 723153 h 3705412"/>
              <a:gd name="connsiteX100" fmla="*/ 2115671 w 3609788"/>
              <a:gd name="connsiteY100" fmla="*/ 723153 h 3705412"/>
              <a:gd name="connsiteX101" fmla="*/ 2151530 w 3609788"/>
              <a:gd name="connsiteY101" fmla="*/ 788894 h 3705412"/>
              <a:gd name="connsiteX102" fmla="*/ 2169459 w 3609788"/>
              <a:gd name="connsiteY102" fmla="*/ 800847 h 3705412"/>
              <a:gd name="connsiteX103" fmla="*/ 2187388 w 3609788"/>
              <a:gd name="connsiteY103" fmla="*/ 806823 h 3705412"/>
              <a:gd name="connsiteX104" fmla="*/ 2205318 w 3609788"/>
              <a:gd name="connsiteY104" fmla="*/ 800847 h 3705412"/>
              <a:gd name="connsiteX105" fmla="*/ 2181412 w 3609788"/>
              <a:gd name="connsiteY105" fmla="*/ 753035 h 3705412"/>
              <a:gd name="connsiteX106" fmla="*/ 2181412 w 3609788"/>
              <a:gd name="connsiteY106" fmla="*/ 705223 h 3705412"/>
              <a:gd name="connsiteX107" fmla="*/ 2193365 w 3609788"/>
              <a:gd name="connsiteY107" fmla="*/ 693270 h 3705412"/>
              <a:gd name="connsiteX108" fmla="*/ 2390588 w 3609788"/>
              <a:gd name="connsiteY108" fmla="*/ 782917 h 3705412"/>
              <a:gd name="connsiteX109" fmla="*/ 2420471 w 3609788"/>
              <a:gd name="connsiteY109" fmla="*/ 729129 h 3705412"/>
              <a:gd name="connsiteX110" fmla="*/ 2492188 w 3609788"/>
              <a:gd name="connsiteY110" fmla="*/ 747059 h 3705412"/>
              <a:gd name="connsiteX111" fmla="*/ 2551953 w 3609788"/>
              <a:gd name="connsiteY111" fmla="*/ 609600 h 3705412"/>
              <a:gd name="connsiteX112" fmla="*/ 2492188 w 3609788"/>
              <a:gd name="connsiteY112" fmla="*/ 609600 h 3705412"/>
              <a:gd name="connsiteX113" fmla="*/ 2450353 w 3609788"/>
              <a:gd name="connsiteY113" fmla="*/ 543859 h 3705412"/>
              <a:gd name="connsiteX114" fmla="*/ 2444377 w 3609788"/>
              <a:gd name="connsiteY114" fmla="*/ 472141 h 3705412"/>
              <a:gd name="connsiteX115" fmla="*/ 2486212 w 3609788"/>
              <a:gd name="connsiteY115" fmla="*/ 484094 h 3705412"/>
              <a:gd name="connsiteX116" fmla="*/ 2486212 w 3609788"/>
              <a:gd name="connsiteY116" fmla="*/ 430306 h 3705412"/>
              <a:gd name="connsiteX117" fmla="*/ 2534024 w 3609788"/>
              <a:gd name="connsiteY117" fmla="*/ 328706 h 3705412"/>
              <a:gd name="connsiteX118" fmla="*/ 2528047 w 3609788"/>
              <a:gd name="connsiteY118" fmla="*/ 251012 h 3705412"/>
              <a:gd name="connsiteX119" fmla="*/ 2390588 w 3609788"/>
              <a:gd name="connsiteY119" fmla="*/ 286870 h 3705412"/>
              <a:gd name="connsiteX120" fmla="*/ 2127624 w 3609788"/>
              <a:gd name="connsiteY120" fmla="*/ 185270 h 3705412"/>
              <a:gd name="connsiteX121" fmla="*/ 2091765 w 3609788"/>
              <a:gd name="connsiteY121" fmla="*/ 83670 h 3705412"/>
              <a:gd name="connsiteX122" fmla="*/ 2163483 w 3609788"/>
              <a:gd name="connsiteY122" fmla="*/ 0 h 3705412"/>
              <a:gd name="connsiteX123" fmla="*/ 2253130 w 3609788"/>
              <a:gd name="connsiteY123" fmla="*/ 113553 h 3705412"/>
              <a:gd name="connsiteX124" fmla="*/ 2510118 w 3609788"/>
              <a:gd name="connsiteY124" fmla="*/ 47812 h 3705412"/>
              <a:gd name="connsiteX125" fmla="*/ 2557930 w 3609788"/>
              <a:gd name="connsiteY125" fmla="*/ 143435 h 3705412"/>
              <a:gd name="connsiteX126" fmla="*/ 2659530 w 3609788"/>
              <a:gd name="connsiteY126" fmla="*/ 209176 h 3705412"/>
              <a:gd name="connsiteX127" fmla="*/ 2677459 w 3609788"/>
              <a:gd name="connsiteY127" fmla="*/ 167341 h 3705412"/>
              <a:gd name="connsiteX128" fmla="*/ 2755153 w 3609788"/>
              <a:gd name="connsiteY128" fmla="*/ 173317 h 3705412"/>
              <a:gd name="connsiteX129" fmla="*/ 2856753 w 3609788"/>
              <a:gd name="connsiteY129" fmla="*/ 131482 h 3705412"/>
              <a:gd name="connsiteX130" fmla="*/ 2928471 w 3609788"/>
              <a:gd name="connsiteY130" fmla="*/ 179294 h 3705412"/>
              <a:gd name="connsiteX131" fmla="*/ 3191436 w 3609788"/>
              <a:gd name="connsiteY131" fmla="*/ 149412 h 3705412"/>
              <a:gd name="connsiteX132" fmla="*/ 3197412 w 3609788"/>
              <a:gd name="connsiteY132" fmla="*/ 274917 h 3705412"/>
              <a:gd name="connsiteX133" fmla="*/ 3161553 w 3609788"/>
              <a:gd name="connsiteY133" fmla="*/ 298823 h 3705412"/>
              <a:gd name="connsiteX134" fmla="*/ 3131671 w 3609788"/>
              <a:gd name="connsiteY134" fmla="*/ 400423 h 3705412"/>
              <a:gd name="connsiteX135" fmla="*/ 3095812 w 3609788"/>
              <a:gd name="connsiteY135" fmla="*/ 388470 h 3705412"/>
              <a:gd name="connsiteX136" fmla="*/ 3006165 w 3609788"/>
              <a:gd name="connsiteY136" fmla="*/ 484094 h 3705412"/>
              <a:gd name="connsiteX137" fmla="*/ 3131671 w 3609788"/>
              <a:gd name="connsiteY137" fmla="*/ 681317 h 3705412"/>
              <a:gd name="connsiteX138" fmla="*/ 3287059 w 3609788"/>
              <a:gd name="connsiteY138" fmla="*/ 591670 h 3705412"/>
              <a:gd name="connsiteX139" fmla="*/ 3316941 w 3609788"/>
              <a:gd name="connsiteY139" fmla="*/ 651435 h 3705412"/>
              <a:gd name="connsiteX140" fmla="*/ 3591859 w 3609788"/>
              <a:gd name="connsiteY140" fmla="*/ 525929 h 3705412"/>
              <a:gd name="connsiteX141" fmla="*/ 3579906 w 3609788"/>
              <a:gd name="connsiteY141" fmla="*/ 633506 h 3705412"/>
              <a:gd name="connsiteX142" fmla="*/ 3609788 w 3609788"/>
              <a:gd name="connsiteY142" fmla="*/ 663388 h 3705412"/>
              <a:gd name="connsiteX143" fmla="*/ 3585883 w 3609788"/>
              <a:gd name="connsiteY143" fmla="*/ 693270 h 3705412"/>
              <a:gd name="connsiteX144" fmla="*/ 3585883 w 3609788"/>
              <a:gd name="connsiteY144" fmla="*/ 693270 h 3705412"/>
              <a:gd name="connsiteX145" fmla="*/ 3281083 w 3609788"/>
              <a:gd name="connsiteY145" fmla="*/ 687294 h 3705412"/>
              <a:gd name="connsiteX146" fmla="*/ 3227294 w 3609788"/>
              <a:gd name="connsiteY146" fmla="*/ 669364 h 3705412"/>
              <a:gd name="connsiteX147" fmla="*/ 3203388 w 3609788"/>
              <a:gd name="connsiteY147" fmla="*/ 723153 h 3705412"/>
              <a:gd name="connsiteX148" fmla="*/ 3167530 w 3609788"/>
              <a:gd name="connsiteY148" fmla="*/ 741082 h 3705412"/>
              <a:gd name="connsiteX149" fmla="*/ 3024094 w 3609788"/>
              <a:gd name="connsiteY149" fmla="*/ 836706 h 3705412"/>
              <a:gd name="connsiteX150" fmla="*/ 3018118 w 3609788"/>
              <a:gd name="connsiteY150" fmla="*/ 1045882 h 3705412"/>
              <a:gd name="connsiteX151" fmla="*/ 3071906 w 3609788"/>
              <a:gd name="connsiteY151" fmla="*/ 1045882 h 3705412"/>
              <a:gd name="connsiteX152" fmla="*/ 3119718 w 3609788"/>
              <a:gd name="connsiteY152" fmla="*/ 1075764 h 3705412"/>
              <a:gd name="connsiteX153" fmla="*/ 3245224 w 3609788"/>
              <a:gd name="connsiteY153" fmla="*/ 1099670 h 3705412"/>
              <a:gd name="connsiteX154" fmla="*/ 3257177 w 3609788"/>
              <a:gd name="connsiteY154" fmla="*/ 1207247 h 3705412"/>
              <a:gd name="connsiteX155" fmla="*/ 3167530 w 3609788"/>
              <a:gd name="connsiteY155" fmla="*/ 1249082 h 3705412"/>
              <a:gd name="connsiteX156" fmla="*/ 3155577 w 3609788"/>
              <a:gd name="connsiteY156" fmla="*/ 1261035 h 3705412"/>
              <a:gd name="connsiteX157" fmla="*/ 3209365 w 3609788"/>
              <a:gd name="connsiteY157" fmla="*/ 1518023 h 3705412"/>
              <a:gd name="connsiteX158" fmla="*/ 3245224 w 3609788"/>
              <a:gd name="connsiteY158" fmla="*/ 1506070 h 3705412"/>
              <a:gd name="connsiteX159" fmla="*/ 3251200 w 3609788"/>
              <a:gd name="connsiteY159" fmla="*/ 1589741 h 3705412"/>
              <a:gd name="connsiteX160" fmla="*/ 3257177 w 3609788"/>
              <a:gd name="connsiteY160" fmla="*/ 1685364 h 3705412"/>
              <a:gd name="connsiteX161" fmla="*/ 3322918 w 3609788"/>
              <a:gd name="connsiteY161" fmla="*/ 1715247 h 3705412"/>
              <a:gd name="connsiteX162" fmla="*/ 3209365 w 3609788"/>
              <a:gd name="connsiteY162" fmla="*/ 1882588 h 3705412"/>
              <a:gd name="connsiteX163" fmla="*/ 3233271 w 3609788"/>
              <a:gd name="connsiteY163" fmla="*/ 1924423 h 3705412"/>
              <a:gd name="connsiteX164" fmla="*/ 3209365 w 3609788"/>
              <a:gd name="connsiteY164" fmla="*/ 2002117 h 3705412"/>
              <a:gd name="connsiteX165" fmla="*/ 3143624 w 3609788"/>
              <a:gd name="connsiteY165" fmla="*/ 2091764 h 3705412"/>
              <a:gd name="connsiteX166" fmla="*/ 3101788 w 3609788"/>
              <a:gd name="connsiteY166" fmla="*/ 2127623 h 3705412"/>
              <a:gd name="connsiteX167" fmla="*/ 3095812 w 3609788"/>
              <a:gd name="connsiteY167" fmla="*/ 2169459 h 3705412"/>
              <a:gd name="connsiteX168" fmla="*/ 3018118 w 3609788"/>
              <a:gd name="connsiteY168" fmla="*/ 2205317 h 3705412"/>
              <a:gd name="connsiteX169" fmla="*/ 3000188 w 3609788"/>
              <a:gd name="connsiteY169" fmla="*/ 2318870 h 3705412"/>
              <a:gd name="connsiteX170" fmla="*/ 2982259 w 3609788"/>
              <a:gd name="connsiteY170" fmla="*/ 2342776 h 3705412"/>
              <a:gd name="connsiteX171" fmla="*/ 2982259 w 3609788"/>
              <a:gd name="connsiteY171" fmla="*/ 2342776 h 3705412"/>
              <a:gd name="connsiteX172" fmla="*/ 2934447 w 3609788"/>
              <a:gd name="connsiteY172" fmla="*/ 2402541 h 3705412"/>
              <a:gd name="connsiteX173" fmla="*/ 2874683 w 3609788"/>
              <a:gd name="connsiteY173" fmla="*/ 2420470 h 3705412"/>
              <a:gd name="connsiteX174" fmla="*/ 2850777 w 3609788"/>
              <a:gd name="connsiteY174" fmla="*/ 2420470 h 3705412"/>
              <a:gd name="connsiteX175" fmla="*/ 2862730 w 3609788"/>
              <a:gd name="connsiteY175" fmla="*/ 2306917 h 3705412"/>
              <a:gd name="connsiteX176" fmla="*/ 2557930 w 3609788"/>
              <a:gd name="connsiteY176" fmla="*/ 2336800 h 3705412"/>
              <a:gd name="connsiteX177" fmla="*/ 2545977 w 3609788"/>
              <a:gd name="connsiteY177" fmla="*/ 2414494 h 3705412"/>
              <a:gd name="connsiteX178" fmla="*/ 2456330 w 3609788"/>
              <a:gd name="connsiteY178" fmla="*/ 2408517 h 3705412"/>
              <a:gd name="connsiteX179" fmla="*/ 2456330 w 3609788"/>
              <a:gd name="connsiteY179" fmla="*/ 2486212 h 3705412"/>
              <a:gd name="connsiteX180" fmla="*/ 2366683 w 3609788"/>
              <a:gd name="connsiteY180" fmla="*/ 2450353 h 3705412"/>
              <a:gd name="connsiteX181" fmla="*/ 2300941 w 3609788"/>
              <a:gd name="connsiteY181" fmla="*/ 2450353 h 3705412"/>
              <a:gd name="connsiteX182" fmla="*/ 2271059 w 3609788"/>
              <a:gd name="connsiteY182" fmla="*/ 2468282 h 3705412"/>
              <a:gd name="connsiteX183" fmla="*/ 2121647 w 3609788"/>
              <a:gd name="connsiteY183" fmla="*/ 2426447 h 3705412"/>
              <a:gd name="connsiteX184" fmla="*/ 2043953 w 3609788"/>
              <a:gd name="connsiteY184" fmla="*/ 2522070 h 3705412"/>
              <a:gd name="connsiteX185" fmla="*/ 1936377 w 3609788"/>
              <a:gd name="connsiteY185" fmla="*/ 2545976 h 3705412"/>
              <a:gd name="connsiteX186" fmla="*/ 1894541 w 3609788"/>
              <a:gd name="connsiteY186" fmla="*/ 2713317 h 3705412"/>
              <a:gd name="connsiteX187" fmla="*/ 1822824 w 3609788"/>
              <a:gd name="connsiteY187" fmla="*/ 2796988 h 3705412"/>
              <a:gd name="connsiteX188" fmla="*/ 1721224 w 3609788"/>
              <a:gd name="connsiteY188" fmla="*/ 2862729 h 3705412"/>
              <a:gd name="connsiteX189" fmla="*/ 1721224 w 3609788"/>
              <a:gd name="connsiteY189" fmla="*/ 2862729 h 3705412"/>
              <a:gd name="connsiteX190" fmla="*/ 1571812 w 3609788"/>
              <a:gd name="connsiteY190" fmla="*/ 2910541 h 3705412"/>
              <a:gd name="connsiteX191" fmla="*/ 1398494 w 3609788"/>
              <a:gd name="connsiteY191" fmla="*/ 2832847 h 3705412"/>
              <a:gd name="connsiteX192" fmla="*/ 1362636 w 3609788"/>
              <a:gd name="connsiteY192" fmla="*/ 2749176 h 3705412"/>
              <a:gd name="connsiteX193" fmla="*/ 1290918 w 3609788"/>
              <a:gd name="connsiteY193" fmla="*/ 2605741 h 3705412"/>
              <a:gd name="connsiteX194" fmla="*/ 944283 w 3609788"/>
              <a:gd name="connsiteY194" fmla="*/ 2814917 h 3705412"/>
              <a:gd name="connsiteX195" fmla="*/ 645459 w 3609788"/>
              <a:gd name="connsiteY195" fmla="*/ 3185459 h 3705412"/>
              <a:gd name="connsiteX196" fmla="*/ 800847 w 3609788"/>
              <a:gd name="connsiteY196" fmla="*/ 3179482 h 3705412"/>
              <a:gd name="connsiteX197" fmla="*/ 842683 w 3609788"/>
              <a:gd name="connsiteY197" fmla="*/ 3251200 h 3705412"/>
              <a:gd name="connsiteX198" fmla="*/ 902447 w 3609788"/>
              <a:gd name="connsiteY198" fmla="*/ 3287059 h 3705412"/>
              <a:gd name="connsiteX199" fmla="*/ 968188 w 3609788"/>
              <a:gd name="connsiteY199" fmla="*/ 3293035 h 3705412"/>
              <a:gd name="connsiteX200" fmla="*/ 1010024 w 3609788"/>
              <a:gd name="connsiteY200" fmla="*/ 3328894 h 3705412"/>
              <a:gd name="connsiteX201" fmla="*/ 1010024 w 3609788"/>
              <a:gd name="connsiteY201" fmla="*/ 3328894 h 3705412"/>
              <a:gd name="connsiteX202" fmla="*/ 956236 w 3609788"/>
              <a:gd name="connsiteY202" fmla="*/ 3364753 h 3705412"/>
              <a:gd name="connsiteX203" fmla="*/ 1027953 w 3609788"/>
              <a:gd name="connsiteY203" fmla="*/ 3484282 h 3705412"/>
              <a:gd name="connsiteX204" fmla="*/ 1033930 w 3609788"/>
              <a:gd name="connsiteY204" fmla="*/ 3579906 h 3705412"/>
              <a:gd name="connsiteX205" fmla="*/ 1033930 w 3609788"/>
              <a:gd name="connsiteY205" fmla="*/ 3579906 h 3705412"/>
              <a:gd name="connsiteX206" fmla="*/ 992094 w 3609788"/>
              <a:gd name="connsiteY206" fmla="*/ 3627717 h 3705412"/>
              <a:gd name="connsiteX207" fmla="*/ 986118 w 3609788"/>
              <a:gd name="connsiteY207" fmla="*/ 3579906 h 3705412"/>
              <a:gd name="connsiteX208" fmla="*/ 956236 w 3609788"/>
              <a:gd name="connsiteY208" fmla="*/ 3561976 h 3705412"/>
              <a:gd name="connsiteX209" fmla="*/ 938306 w 3609788"/>
              <a:gd name="connsiteY209" fmla="*/ 3603812 h 3705412"/>
              <a:gd name="connsiteX210" fmla="*/ 902447 w 3609788"/>
              <a:gd name="connsiteY210" fmla="*/ 3669553 h 3705412"/>
              <a:gd name="connsiteX211" fmla="*/ 848659 w 3609788"/>
              <a:gd name="connsiteY211" fmla="*/ 3693459 h 3705412"/>
              <a:gd name="connsiteX212" fmla="*/ 776941 w 3609788"/>
              <a:gd name="connsiteY212" fmla="*/ 3681506 h 3705412"/>
              <a:gd name="connsiteX213" fmla="*/ 735106 w 3609788"/>
              <a:gd name="connsiteY213" fmla="*/ 3633694 h 3705412"/>
              <a:gd name="connsiteX214" fmla="*/ 711200 w 3609788"/>
              <a:gd name="connsiteY214" fmla="*/ 3603812 h 3705412"/>
              <a:gd name="connsiteX215" fmla="*/ 776941 w 3609788"/>
              <a:gd name="connsiteY215" fmla="*/ 3579906 h 3705412"/>
              <a:gd name="connsiteX216" fmla="*/ 794871 w 3609788"/>
              <a:gd name="connsiteY216" fmla="*/ 3520141 h 3705412"/>
              <a:gd name="connsiteX217" fmla="*/ 806824 w 3609788"/>
              <a:gd name="connsiteY217" fmla="*/ 3496235 h 3705412"/>
              <a:gd name="connsiteX218" fmla="*/ 699247 w 3609788"/>
              <a:gd name="connsiteY218" fmla="*/ 3496235 h 3705412"/>
              <a:gd name="connsiteX219" fmla="*/ 639483 w 3609788"/>
              <a:gd name="connsiteY219" fmla="*/ 3567953 h 3705412"/>
              <a:gd name="connsiteX220" fmla="*/ 609600 w 3609788"/>
              <a:gd name="connsiteY220" fmla="*/ 3603812 h 3705412"/>
              <a:gd name="connsiteX221" fmla="*/ 597647 w 3609788"/>
              <a:gd name="connsiteY221" fmla="*/ 3645647 h 3705412"/>
              <a:gd name="connsiteX222" fmla="*/ 555812 w 3609788"/>
              <a:gd name="connsiteY222" fmla="*/ 3669553 h 3705412"/>
              <a:gd name="connsiteX223" fmla="*/ 519953 w 3609788"/>
              <a:gd name="connsiteY223" fmla="*/ 3705412 h 3705412"/>
              <a:gd name="connsiteX224" fmla="*/ 519953 w 3609788"/>
              <a:gd name="connsiteY224" fmla="*/ 3705412 h 3705412"/>
              <a:gd name="connsiteX225" fmla="*/ 472141 w 3609788"/>
              <a:gd name="connsiteY225" fmla="*/ 3687482 h 3705412"/>
              <a:gd name="connsiteX226" fmla="*/ 412377 w 3609788"/>
              <a:gd name="connsiteY226" fmla="*/ 3681506 h 370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3609788" h="3705412">
                <a:moveTo>
                  <a:pt x="412377" y="3681506"/>
                </a:moveTo>
                <a:lnTo>
                  <a:pt x="358588" y="3657600"/>
                </a:lnTo>
                <a:lnTo>
                  <a:pt x="364565" y="3627717"/>
                </a:lnTo>
                <a:lnTo>
                  <a:pt x="382494" y="3621741"/>
                </a:lnTo>
                <a:lnTo>
                  <a:pt x="388471" y="3538070"/>
                </a:lnTo>
                <a:lnTo>
                  <a:pt x="406400" y="3520141"/>
                </a:lnTo>
                <a:lnTo>
                  <a:pt x="406400" y="3520141"/>
                </a:lnTo>
                <a:lnTo>
                  <a:pt x="394447" y="3478306"/>
                </a:lnTo>
                <a:lnTo>
                  <a:pt x="328706" y="3484282"/>
                </a:lnTo>
                <a:lnTo>
                  <a:pt x="316753" y="3460376"/>
                </a:lnTo>
                <a:lnTo>
                  <a:pt x="292847" y="3454400"/>
                </a:lnTo>
                <a:lnTo>
                  <a:pt x="292847" y="3400612"/>
                </a:lnTo>
                <a:lnTo>
                  <a:pt x="256988" y="3340847"/>
                </a:lnTo>
                <a:lnTo>
                  <a:pt x="233083" y="3287059"/>
                </a:lnTo>
                <a:lnTo>
                  <a:pt x="203200" y="3316941"/>
                </a:lnTo>
                <a:lnTo>
                  <a:pt x="209177" y="3334870"/>
                </a:lnTo>
                <a:lnTo>
                  <a:pt x="143436" y="3263153"/>
                </a:lnTo>
                <a:lnTo>
                  <a:pt x="143436" y="3263153"/>
                </a:lnTo>
                <a:lnTo>
                  <a:pt x="155388" y="3137647"/>
                </a:lnTo>
                <a:lnTo>
                  <a:pt x="143436" y="3113741"/>
                </a:lnTo>
                <a:lnTo>
                  <a:pt x="161365" y="3083859"/>
                </a:lnTo>
                <a:lnTo>
                  <a:pt x="161365" y="3030070"/>
                </a:lnTo>
                <a:lnTo>
                  <a:pt x="137459" y="3024094"/>
                </a:lnTo>
                <a:lnTo>
                  <a:pt x="149412" y="2976282"/>
                </a:lnTo>
                <a:lnTo>
                  <a:pt x="89647" y="2946400"/>
                </a:lnTo>
                <a:lnTo>
                  <a:pt x="17930" y="2767106"/>
                </a:lnTo>
                <a:lnTo>
                  <a:pt x="17930" y="2767106"/>
                </a:lnTo>
                <a:lnTo>
                  <a:pt x="0" y="2707341"/>
                </a:lnTo>
                <a:lnTo>
                  <a:pt x="41836" y="2599764"/>
                </a:lnTo>
                <a:lnTo>
                  <a:pt x="11953" y="2534023"/>
                </a:lnTo>
                <a:lnTo>
                  <a:pt x="65741" y="2432423"/>
                </a:lnTo>
                <a:lnTo>
                  <a:pt x="107577" y="2420470"/>
                </a:lnTo>
                <a:lnTo>
                  <a:pt x="107577" y="2420470"/>
                </a:lnTo>
                <a:lnTo>
                  <a:pt x="233083" y="2372659"/>
                </a:lnTo>
                <a:lnTo>
                  <a:pt x="364565" y="2402541"/>
                </a:lnTo>
                <a:lnTo>
                  <a:pt x="460188" y="2199341"/>
                </a:lnTo>
                <a:lnTo>
                  <a:pt x="615577" y="2205317"/>
                </a:lnTo>
                <a:lnTo>
                  <a:pt x="657412" y="2145553"/>
                </a:lnTo>
                <a:lnTo>
                  <a:pt x="669365" y="2121647"/>
                </a:lnTo>
                <a:lnTo>
                  <a:pt x="705224" y="2115670"/>
                </a:lnTo>
                <a:lnTo>
                  <a:pt x="759012" y="2061882"/>
                </a:lnTo>
                <a:lnTo>
                  <a:pt x="753036" y="2037976"/>
                </a:lnTo>
                <a:lnTo>
                  <a:pt x="806824" y="1990164"/>
                </a:lnTo>
                <a:lnTo>
                  <a:pt x="842683" y="1948329"/>
                </a:lnTo>
                <a:lnTo>
                  <a:pt x="872565" y="1936376"/>
                </a:lnTo>
                <a:lnTo>
                  <a:pt x="890494" y="1900517"/>
                </a:lnTo>
                <a:lnTo>
                  <a:pt x="920377" y="1870635"/>
                </a:lnTo>
                <a:lnTo>
                  <a:pt x="1021977" y="1864659"/>
                </a:lnTo>
                <a:lnTo>
                  <a:pt x="1010024" y="1721223"/>
                </a:lnTo>
                <a:lnTo>
                  <a:pt x="1147483" y="1655482"/>
                </a:lnTo>
                <a:lnTo>
                  <a:pt x="1177365" y="1667435"/>
                </a:lnTo>
                <a:lnTo>
                  <a:pt x="1249083" y="1643529"/>
                </a:lnTo>
                <a:lnTo>
                  <a:pt x="1320800" y="1667435"/>
                </a:lnTo>
                <a:lnTo>
                  <a:pt x="1344706" y="1709270"/>
                </a:lnTo>
                <a:lnTo>
                  <a:pt x="1344706" y="1709270"/>
                </a:lnTo>
                <a:lnTo>
                  <a:pt x="1380565" y="1715247"/>
                </a:lnTo>
                <a:lnTo>
                  <a:pt x="1422400" y="1828800"/>
                </a:lnTo>
                <a:lnTo>
                  <a:pt x="1703294" y="1786964"/>
                </a:lnTo>
                <a:lnTo>
                  <a:pt x="1715247" y="1858682"/>
                </a:lnTo>
                <a:lnTo>
                  <a:pt x="1798918" y="1852706"/>
                </a:lnTo>
                <a:lnTo>
                  <a:pt x="1763059" y="1673412"/>
                </a:lnTo>
                <a:lnTo>
                  <a:pt x="1751106" y="1613647"/>
                </a:lnTo>
                <a:lnTo>
                  <a:pt x="1751106" y="1559859"/>
                </a:lnTo>
                <a:lnTo>
                  <a:pt x="1751106" y="1506070"/>
                </a:lnTo>
                <a:lnTo>
                  <a:pt x="1751106" y="1506070"/>
                </a:lnTo>
                <a:lnTo>
                  <a:pt x="1751106" y="1506070"/>
                </a:lnTo>
                <a:lnTo>
                  <a:pt x="1792941" y="1458259"/>
                </a:lnTo>
                <a:lnTo>
                  <a:pt x="1828800" y="1488141"/>
                </a:lnTo>
                <a:lnTo>
                  <a:pt x="1876612" y="1422400"/>
                </a:lnTo>
                <a:lnTo>
                  <a:pt x="1966259" y="1398494"/>
                </a:lnTo>
                <a:lnTo>
                  <a:pt x="2049930" y="1410447"/>
                </a:lnTo>
                <a:lnTo>
                  <a:pt x="2049930" y="1392517"/>
                </a:lnTo>
                <a:lnTo>
                  <a:pt x="2032000" y="1356659"/>
                </a:lnTo>
                <a:lnTo>
                  <a:pt x="2043953" y="1332753"/>
                </a:lnTo>
                <a:lnTo>
                  <a:pt x="2073836" y="1350682"/>
                </a:lnTo>
                <a:lnTo>
                  <a:pt x="2067859" y="1386541"/>
                </a:lnTo>
                <a:lnTo>
                  <a:pt x="2085788" y="1428376"/>
                </a:lnTo>
                <a:lnTo>
                  <a:pt x="2157506" y="1470212"/>
                </a:lnTo>
                <a:lnTo>
                  <a:pt x="2223247" y="1512047"/>
                </a:lnTo>
                <a:lnTo>
                  <a:pt x="2241177" y="1488141"/>
                </a:lnTo>
                <a:lnTo>
                  <a:pt x="2175436" y="1261035"/>
                </a:lnTo>
                <a:lnTo>
                  <a:pt x="2157506" y="1255059"/>
                </a:lnTo>
                <a:lnTo>
                  <a:pt x="2145553" y="1207247"/>
                </a:lnTo>
                <a:lnTo>
                  <a:pt x="2157506" y="1177364"/>
                </a:lnTo>
                <a:lnTo>
                  <a:pt x="2157506" y="1177364"/>
                </a:lnTo>
                <a:lnTo>
                  <a:pt x="1984188" y="1219200"/>
                </a:lnTo>
                <a:cubicBezTo>
                  <a:pt x="1994935" y="1214424"/>
                  <a:pt x="2035031" y="1194536"/>
                  <a:pt x="2055906" y="1189317"/>
                </a:cubicBezTo>
                <a:cubicBezTo>
                  <a:pt x="2065761" y="1186853"/>
                  <a:pt x="2075933" y="1185805"/>
                  <a:pt x="2085788" y="1183341"/>
                </a:cubicBezTo>
                <a:cubicBezTo>
                  <a:pt x="2091900" y="1181813"/>
                  <a:pt x="2098083" y="1180181"/>
                  <a:pt x="2103718" y="1177364"/>
                </a:cubicBezTo>
                <a:cubicBezTo>
                  <a:pt x="2110142" y="1174152"/>
                  <a:pt x="2121647" y="1158229"/>
                  <a:pt x="2121647" y="1165412"/>
                </a:cubicBezTo>
                <a:cubicBezTo>
                  <a:pt x="2121647" y="1180335"/>
                  <a:pt x="2095052" y="1186229"/>
                  <a:pt x="2085788" y="1189317"/>
                </a:cubicBezTo>
                <a:cubicBezTo>
                  <a:pt x="2079812" y="1193301"/>
                  <a:pt x="2074423" y="1198353"/>
                  <a:pt x="2067859" y="1201270"/>
                </a:cubicBezTo>
                <a:cubicBezTo>
                  <a:pt x="2034895" y="1215921"/>
                  <a:pt x="2034251" y="1211167"/>
                  <a:pt x="2002118" y="1219200"/>
                </a:cubicBezTo>
                <a:cubicBezTo>
                  <a:pt x="1975695" y="1225806"/>
                  <a:pt x="1992576" y="1225176"/>
                  <a:pt x="1978212" y="1225176"/>
                </a:cubicBezTo>
                <a:lnTo>
                  <a:pt x="2008094" y="1129553"/>
                </a:lnTo>
                <a:lnTo>
                  <a:pt x="2187388" y="1045882"/>
                </a:lnTo>
                <a:lnTo>
                  <a:pt x="2079812" y="818776"/>
                </a:lnTo>
                <a:lnTo>
                  <a:pt x="2079812" y="818776"/>
                </a:lnTo>
                <a:cubicBezTo>
                  <a:pt x="2083796" y="800847"/>
                  <a:pt x="2087033" y="782735"/>
                  <a:pt x="2091765" y="764988"/>
                </a:cubicBezTo>
                <a:cubicBezTo>
                  <a:pt x="2104348" y="717802"/>
                  <a:pt x="2103718" y="743221"/>
                  <a:pt x="2103718" y="723153"/>
                </a:cubicBezTo>
                <a:lnTo>
                  <a:pt x="2115671" y="723153"/>
                </a:lnTo>
                <a:cubicBezTo>
                  <a:pt x="2115703" y="723217"/>
                  <a:pt x="2140613" y="777976"/>
                  <a:pt x="2151530" y="788894"/>
                </a:cubicBezTo>
                <a:cubicBezTo>
                  <a:pt x="2156609" y="793973"/>
                  <a:pt x="2163035" y="797635"/>
                  <a:pt x="2169459" y="800847"/>
                </a:cubicBezTo>
                <a:cubicBezTo>
                  <a:pt x="2175094" y="803664"/>
                  <a:pt x="2181412" y="804831"/>
                  <a:pt x="2187388" y="806823"/>
                </a:cubicBezTo>
                <a:cubicBezTo>
                  <a:pt x="2193365" y="804831"/>
                  <a:pt x="2203587" y="806904"/>
                  <a:pt x="2205318" y="800847"/>
                </a:cubicBezTo>
                <a:cubicBezTo>
                  <a:pt x="2214479" y="768783"/>
                  <a:pt x="2199751" y="765261"/>
                  <a:pt x="2181412" y="753035"/>
                </a:cubicBezTo>
                <a:cubicBezTo>
                  <a:pt x="2174460" y="732178"/>
                  <a:pt x="2170595" y="730465"/>
                  <a:pt x="2181412" y="705223"/>
                </a:cubicBezTo>
                <a:cubicBezTo>
                  <a:pt x="2183632" y="700044"/>
                  <a:pt x="2189381" y="697254"/>
                  <a:pt x="2193365" y="693270"/>
                </a:cubicBezTo>
                <a:lnTo>
                  <a:pt x="2390588" y="782917"/>
                </a:lnTo>
                <a:lnTo>
                  <a:pt x="2420471" y="729129"/>
                </a:lnTo>
                <a:lnTo>
                  <a:pt x="2492188" y="747059"/>
                </a:lnTo>
                <a:lnTo>
                  <a:pt x="2551953" y="609600"/>
                </a:lnTo>
                <a:lnTo>
                  <a:pt x="2492188" y="609600"/>
                </a:lnTo>
                <a:lnTo>
                  <a:pt x="2450353" y="543859"/>
                </a:lnTo>
                <a:lnTo>
                  <a:pt x="2444377" y="472141"/>
                </a:lnTo>
                <a:lnTo>
                  <a:pt x="2486212" y="484094"/>
                </a:lnTo>
                <a:lnTo>
                  <a:pt x="2486212" y="430306"/>
                </a:lnTo>
                <a:lnTo>
                  <a:pt x="2534024" y="328706"/>
                </a:lnTo>
                <a:lnTo>
                  <a:pt x="2528047" y="251012"/>
                </a:lnTo>
                <a:lnTo>
                  <a:pt x="2390588" y="286870"/>
                </a:lnTo>
                <a:lnTo>
                  <a:pt x="2127624" y="185270"/>
                </a:lnTo>
                <a:lnTo>
                  <a:pt x="2091765" y="83670"/>
                </a:lnTo>
                <a:lnTo>
                  <a:pt x="2163483" y="0"/>
                </a:lnTo>
                <a:lnTo>
                  <a:pt x="2253130" y="113553"/>
                </a:lnTo>
                <a:lnTo>
                  <a:pt x="2510118" y="47812"/>
                </a:lnTo>
                <a:lnTo>
                  <a:pt x="2557930" y="143435"/>
                </a:lnTo>
                <a:lnTo>
                  <a:pt x="2659530" y="209176"/>
                </a:lnTo>
                <a:lnTo>
                  <a:pt x="2677459" y="167341"/>
                </a:lnTo>
                <a:lnTo>
                  <a:pt x="2755153" y="173317"/>
                </a:lnTo>
                <a:lnTo>
                  <a:pt x="2856753" y="131482"/>
                </a:lnTo>
                <a:lnTo>
                  <a:pt x="2928471" y="179294"/>
                </a:lnTo>
                <a:lnTo>
                  <a:pt x="3191436" y="149412"/>
                </a:lnTo>
                <a:lnTo>
                  <a:pt x="3197412" y="274917"/>
                </a:lnTo>
                <a:lnTo>
                  <a:pt x="3161553" y="298823"/>
                </a:lnTo>
                <a:lnTo>
                  <a:pt x="3131671" y="400423"/>
                </a:lnTo>
                <a:lnTo>
                  <a:pt x="3095812" y="388470"/>
                </a:lnTo>
                <a:lnTo>
                  <a:pt x="3006165" y="484094"/>
                </a:lnTo>
                <a:lnTo>
                  <a:pt x="3131671" y="681317"/>
                </a:lnTo>
                <a:lnTo>
                  <a:pt x="3287059" y="591670"/>
                </a:lnTo>
                <a:lnTo>
                  <a:pt x="3316941" y="651435"/>
                </a:lnTo>
                <a:lnTo>
                  <a:pt x="3591859" y="525929"/>
                </a:lnTo>
                <a:lnTo>
                  <a:pt x="3579906" y="633506"/>
                </a:lnTo>
                <a:lnTo>
                  <a:pt x="3609788" y="663388"/>
                </a:lnTo>
                <a:lnTo>
                  <a:pt x="3585883" y="693270"/>
                </a:lnTo>
                <a:lnTo>
                  <a:pt x="3585883" y="693270"/>
                </a:lnTo>
                <a:lnTo>
                  <a:pt x="3281083" y="687294"/>
                </a:lnTo>
                <a:lnTo>
                  <a:pt x="3227294" y="669364"/>
                </a:lnTo>
                <a:lnTo>
                  <a:pt x="3203388" y="723153"/>
                </a:lnTo>
                <a:lnTo>
                  <a:pt x="3167530" y="741082"/>
                </a:lnTo>
                <a:lnTo>
                  <a:pt x="3024094" y="836706"/>
                </a:lnTo>
                <a:lnTo>
                  <a:pt x="3018118" y="1045882"/>
                </a:lnTo>
                <a:lnTo>
                  <a:pt x="3071906" y="1045882"/>
                </a:lnTo>
                <a:lnTo>
                  <a:pt x="3119718" y="1075764"/>
                </a:lnTo>
                <a:lnTo>
                  <a:pt x="3245224" y="1099670"/>
                </a:lnTo>
                <a:lnTo>
                  <a:pt x="3257177" y="1207247"/>
                </a:lnTo>
                <a:lnTo>
                  <a:pt x="3167530" y="1249082"/>
                </a:lnTo>
                <a:lnTo>
                  <a:pt x="3155577" y="1261035"/>
                </a:lnTo>
                <a:lnTo>
                  <a:pt x="3209365" y="1518023"/>
                </a:lnTo>
                <a:lnTo>
                  <a:pt x="3245224" y="1506070"/>
                </a:lnTo>
                <a:lnTo>
                  <a:pt x="3251200" y="1589741"/>
                </a:lnTo>
                <a:lnTo>
                  <a:pt x="3257177" y="1685364"/>
                </a:lnTo>
                <a:lnTo>
                  <a:pt x="3322918" y="1715247"/>
                </a:lnTo>
                <a:lnTo>
                  <a:pt x="3209365" y="1882588"/>
                </a:lnTo>
                <a:lnTo>
                  <a:pt x="3233271" y="1924423"/>
                </a:lnTo>
                <a:lnTo>
                  <a:pt x="3209365" y="2002117"/>
                </a:lnTo>
                <a:lnTo>
                  <a:pt x="3143624" y="2091764"/>
                </a:lnTo>
                <a:lnTo>
                  <a:pt x="3101788" y="2127623"/>
                </a:lnTo>
                <a:lnTo>
                  <a:pt x="3095812" y="2169459"/>
                </a:lnTo>
                <a:lnTo>
                  <a:pt x="3018118" y="2205317"/>
                </a:lnTo>
                <a:lnTo>
                  <a:pt x="3000188" y="2318870"/>
                </a:lnTo>
                <a:lnTo>
                  <a:pt x="2982259" y="2342776"/>
                </a:lnTo>
                <a:lnTo>
                  <a:pt x="2982259" y="2342776"/>
                </a:lnTo>
                <a:lnTo>
                  <a:pt x="2934447" y="2402541"/>
                </a:lnTo>
                <a:lnTo>
                  <a:pt x="2874683" y="2420470"/>
                </a:lnTo>
                <a:lnTo>
                  <a:pt x="2850777" y="2420470"/>
                </a:lnTo>
                <a:lnTo>
                  <a:pt x="2862730" y="2306917"/>
                </a:lnTo>
                <a:lnTo>
                  <a:pt x="2557930" y="2336800"/>
                </a:lnTo>
                <a:lnTo>
                  <a:pt x="2545977" y="2414494"/>
                </a:lnTo>
                <a:lnTo>
                  <a:pt x="2456330" y="2408517"/>
                </a:lnTo>
                <a:lnTo>
                  <a:pt x="2456330" y="2486212"/>
                </a:lnTo>
                <a:lnTo>
                  <a:pt x="2366683" y="2450353"/>
                </a:lnTo>
                <a:lnTo>
                  <a:pt x="2300941" y="2450353"/>
                </a:lnTo>
                <a:lnTo>
                  <a:pt x="2271059" y="2468282"/>
                </a:lnTo>
                <a:lnTo>
                  <a:pt x="2121647" y="2426447"/>
                </a:lnTo>
                <a:lnTo>
                  <a:pt x="2043953" y="2522070"/>
                </a:lnTo>
                <a:lnTo>
                  <a:pt x="1936377" y="2545976"/>
                </a:lnTo>
                <a:lnTo>
                  <a:pt x="1894541" y="2713317"/>
                </a:lnTo>
                <a:lnTo>
                  <a:pt x="1822824" y="2796988"/>
                </a:lnTo>
                <a:lnTo>
                  <a:pt x="1721224" y="2862729"/>
                </a:lnTo>
                <a:lnTo>
                  <a:pt x="1721224" y="2862729"/>
                </a:lnTo>
                <a:lnTo>
                  <a:pt x="1571812" y="2910541"/>
                </a:lnTo>
                <a:lnTo>
                  <a:pt x="1398494" y="2832847"/>
                </a:lnTo>
                <a:lnTo>
                  <a:pt x="1362636" y="2749176"/>
                </a:lnTo>
                <a:lnTo>
                  <a:pt x="1290918" y="2605741"/>
                </a:lnTo>
                <a:lnTo>
                  <a:pt x="944283" y="2814917"/>
                </a:lnTo>
                <a:lnTo>
                  <a:pt x="645459" y="3185459"/>
                </a:lnTo>
                <a:lnTo>
                  <a:pt x="800847" y="3179482"/>
                </a:lnTo>
                <a:lnTo>
                  <a:pt x="842683" y="3251200"/>
                </a:lnTo>
                <a:lnTo>
                  <a:pt x="902447" y="3287059"/>
                </a:lnTo>
                <a:lnTo>
                  <a:pt x="968188" y="3293035"/>
                </a:lnTo>
                <a:lnTo>
                  <a:pt x="1010024" y="3328894"/>
                </a:lnTo>
                <a:lnTo>
                  <a:pt x="1010024" y="3328894"/>
                </a:lnTo>
                <a:lnTo>
                  <a:pt x="956236" y="3364753"/>
                </a:lnTo>
                <a:lnTo>
                  <a:pt x="1027953" y="3484282"/>
                </a:lnTo>
                <a:lnTo>
                  <a:pt x="1033930" y="3579906"/>
                </a:lnTo>
                <a:lnTo>
                  <a:pt x="1033930" y="3579906"/>
                </a:lnTo>
                <a:lnTo>
                  <a:pt x="992094" y="3627717"/>
                </a:lnTo>
                <a:lnTo>
                  <a:pt x="986118" y="3579906"/>
                </a:lnTo>
                <a:lnTo>
                  <a:pt x="956236" y="3561976"/>
                </a:lnTo>
                <a:lnTo>
                  <a:pt x="938306" y="3603812"/>
                </a:lnTo>
                <a:lnTo>
                  <a:pt x="902447" y="3669553"/>
                </a:lnTo>
                <a:lnTo>
                  <a:pt x="848659" y="3693459"/>
                </a:lnTo>
                <a:lnTo>
                  <a:pt x="776941" y="3681506"/>
                </a:lnTo>
                <a:lnTo>
                  <a:pt x="735106" y="3633694"/>
                </a:lnTo>
                <a:lnTo>
                  <a:pt x="711200" y="3603812"/>
                </a:lnTo>
                <a:lnTo>
                  <a:pt x="776941" y="3579906"/>
                </a:lnTo>
                <a:lnTo>
                  <a:pt x="794871" y="3520141"/>
                </a:lnTo>
                <a:lnTo>
                  <a:pt x="806824" y="3496235"/>
                </a:lnTo>
                <a:lnTo>
                  <a:pt x="699247" y="3496235"/>
                </a:lnTo>
                <a:lnTo>
                  <a:pt x="639483" y="3567953"/>
                </a:lnTo>
                <a:lnTo>
                  <a:pt x="609600" y="3603812"/>
                </a:lnTo>
                <a:lnTo>
                  <a:pt x="597647" y="3645647"/>
                </a:lnTo>
                <a:lnTo>
                  <a:pt x="555812" y="3669553"/>
                </a:lnTo>
                <a:lnTo>
                  <a:pt x="519953" y="3705412"/>
                </a:lnTo>
                <a:lnTo>
                  <a:pt x="519953" y="3705412"/>
                </a:lnTo>
                <a:lnTo>
                  <a:pt x="472141" y="3687482"/>
                </a:lnTo>
                <a:lnTo>
                  <a:pt x="412377" y="3681506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502212" y="1637553"/>
            <a:ext cx="3699435" cy="2874682"/>
          </a:xfrm>
          <a:custGeom>
            <a:avLst/>
            <a:gdLst>
              <a:gd name="connsiteX0" fmla="*/ 561788 w 3699435"/>
              <a:gd name="connsiteY0" fmla="*/ 5976 h 2874682"/>
              <a:gd name="connsiteX1" fmla="*/ 555812 w 3699435"/>
              <a:gd name="connsiteY1" fmla="*/ 113553 h 2874682"/>
              <a:gd name="connsiteX2" fmla="*/ 585694 w 3699435"/>
              <a:gd name="connsiteY2" fmla="*/ 77694 h 2874682"/>
              <a:gd name="connsiteX3" fmla="*/ 615576 w 3699435"/>
              <a:gd name="connsiteY3" fmla="*/ 125506 h 2874682"/>
              <a:gd name="connsiteX4" fmla="*/ 657412 w 3699435"/>
              <a:gd name="connsiteY4" fmla="*/ 107576 h 2874682"/>
              <a:gd name="connsiteX5" fmla="*/ 753035 w 3699435"/>
              <a:gd name="connsiteY5" fmla="*/ 125506 h 2874682"/>
              <a:gd name="connsiteX6" fmla="*/ 717176 w 3699435"/>
              <a:gd name="connsiteY6" fmla="*/ 209176 h 2874682"/>
              <a:gd name="connsiteX7" fmla="*/ 782917 w 3699435"/>
              <a:gd name="connsiteY7" fmla="*/ 209176 h 2874682"/>
              <a:gd name="connsiteX8" fmla="*/ 794870 w 3699435"/>
              <a:gd name="connsiteY8" fmla="*/ 286871 h 2874682"/>
              <a:gd name="connsiteX9" fmla="*/ 878541 w 3699435"/>
              <a:gd name="connsiteY9" fmla="*/ 340659 h 2874682"/>
              <a:gd name="connsiteX10" fmla="*/ 1039906 w 3699435"/>
              <a:gd name="connsiteY10" fmla="*/ 251012 h 2874682"/>
              <a:gd name="connsiteX11" fmla="*/ 1261035 w 3699435"/>
              <a:gd name="connsiteY11" fmla="*/ 191247 h 2874682"/>
              <a:gd name="connsiteX12" fmla="*/ 1302870 w 3699435"/>
              <a:gd name="connsiteY12" fmla="*/ 304800 h 2874682"/>
              <a:gd name="connsiteX13" fmla="*/ 1464235 w 3699435"/>
              <a:gd name="connsiteY13" fmla="*/ 334682 h 2874682"/>
              <a:gd name="connsiteX14" fmla="*/ 1559859 w 3699435"/>
              <a:gd name="connsiteY14" fmla="*/ 394447 h 2874682"/>
              <a:gd name="connsiteX15" fmla="*/ 1804894 w 3699435"/>
              <a:gd name="connsiteY15" fmla="*/ 352612 h 2874682"/>
              <a:gd name="connsiteX16" fmla="*/ 2014070 w 3699435"/>
              <a:gd name="connsiteY16" fmla="*/ 430306 h 2874682"/>
              <a:gd name="connsiteX17" fmla="*/ 2061882 w 3699435"/>
              <a:gd name="connsiteY17" fmla="*/ 424329 h 2874682"/>
              <a:gd name="connsiteX18" fmla="*/ 2127623 w 3699435"/>
              <a:gd name="connsiteY18" fmla="*/ 513976 h 2874682"/>
              <a:gd name="connsiteX19" fmla="*/ 2067859 w 3699435"/>
              <a:gd name="connsiteY19" fmla="*/ 597647 h 2874682"/>
              <a:gd name="connsiteX20" fmla="*/ 2115670 w 3699435"/>
              <a:gd name="connsiteY20" fmla="*/ 699247 h 2874682"/>
              <a:gd name="connsiteX21" fmla="*/ 2157506 w 3699435"/>
              <a:gd name="connsiteY21" fmla="*/ 693271 h 2874682"/>
              <a:gd name="connsiteX22" fmla="*/ 2187388 w 3699435"/>
              <a:gd name="connsiteY22" fmla="*/ 782918 h 2874682"/>
              <a:gd name="connsiteX23" fmla="*/ 2288988 w 3699435"/>
              <a:gd name="connsiteY23" fmla="*/ 693271 h 2874682"/>
              <a:gd name="connsiteX24" fmla="*/ 2414494 w 3699435"/>
              <a:gd name="connsiteY24" fmla="*/ 627529 h 2874682"/>
              <a:gd name="connsiteX25" fmla="*/ 2557929 w 3699435"/>
              <a:gd name="connsiteY25" fmla="*/ 747059 h 2874682"/>
              <a:gd name="connsiteX26" fmla="*/ 2623670 w 3699435"/>
              <a:gd name="connsiteY26" fmla="*/ 663388 h 2874682"/>
              <a:gd name="connsiteX27" fmla="*/ 2773082 w 3699435"/>
              <a:gd name="connsiteY27" fmla="*/ 579718 h 2874682"/>
              <a:gd name="connsiteX28" fmla="*/ 2796988 w 3699435"/>
              <a:gd name="connsiteY28" fmla="*/ 776941 h 2874682"/>
              <a:gd name="connsiteX29" fmla="*/ 2844800 w 3699435"/>
              <a:gd name="connsiteY29" fmla="*/ 854635 h 2874682"/>
              <a:gd name="connsiteX30" fmla="*/ 2850776 w 3699435"/>
              <a:gd name="connsiteY30" fmla="*/ 992094 h 2874682"/>
              <a:gd name="connsiteX31" fmla="*/ 2910541 w 3699435"/>
              <a:gd name="connsiteY31" fmla="*/ 992094 h 2874682"/>
              <a:gd name="connsiteX32" fmla="*/ 2958353 w 3699435"/>
              <a:gd name="connsiteY32" fmla="*/ 1016000 h 2874682"/>
              <a:gd name="connsiteX33" fmla="*/ 2952376 w 3699435"/>
              <a:gd name="connsiteY33" fmla="*/ 962212 h 2874682"/>
              <a:gd name="connsiteX34" fmla="*/ 2982259 w 3699435"/>
              <a:gd name="connsiteY34" fmla="*/ 938306 h 2874682"/>
              <a:gd name="connsiteX35" fmla="*/ 3012141 w 3699435"/>
              <a:gd name="connsiteY35" fmla="*/ 1010023 h 2874682"/>
              <a:gd name="connsiteX36" fmla="*/ 2988235 w 3699435"/>
              <a:gd name="connsiteY36" fmla="*/ 1063812 h 2874682"/>
              <a:gd name="connsiteX37" fmla="*/ 3036047 w 3699435"/>
              <a:gd name="connsiteY37" fmla="*/ 1141506 h 2874682"/>
              <a:gd name="connsiteX38" fmla="*/ 3173506 w 3699435"/>
              <a:gd name="connsiteY38" fmla="*/ 1129553 h 2874682"/>
              <a:gd name="connsiteX39" fmla="*/ 3197412 w 3699435"/>
              <a:gd name="connsiteY39" fmla="*/ 1189318 h 2874682"/>
              <a:gd name="connsiteX40" fmla="*/ 3155576 w 3699435"/>
              <a:gd name="connsiteY40" fmla="*/ 1219200 h 2874682"/>
              <a:gd name="connsiteX41" fmla="*/ 3197412 w 3699435"/>
              <a:gd name="connsiteY41" fmla="*/ 1255059 h 2874682"/>
              <a:gd name="connsiteX42" fmla="*/ 3197412 w 3699435"/>
              <a:gd name="connsiteY42" fmla="*/ 1255059 h 2874682"/>
              <a:gd name="connsiteX43" fmla="*/ 3257176 w 3699435"/>
              <a:gd name="connsiteY43" fmla="*/ 1255059 h 2874682"/>
              <a:gd name="connsiteX44" fmla="*/ 3316941 w 3699435"/>
              <a:gd name="connsiteY44" fmla="*/ 1189318 h 2874682"/>
              <a:gd name="connsiteX45" fmla="*/ 3424517 w 3699435"/>
              <a:gd name="connsiteY45" fmla="*/ 1171388 h 2874682"/>
              <a:gd name="connsiteX46" fmla="*/ 3508188 w 3699435"/>
              <a:gd name="connsiteY46" fmla="*/ 1410447 h 2874682"/>
              <a:gd name="connsiteX47" fmla="*/ 3532094 w 3699435"/>
              <a:gd name="connsiteY47" fmla="*/ 1422400 h 2874682"/>
              <a:gd name="connsiteX48" fmla="*/ 3532094 w 3699435"/>
              <a:gd name="connsiteY48" fmla="*/ 1518023 h 2874682"/>
              <a:gd name="connsiteX49" fmla="*/ 3514164 w 3699435"/>
              <a:gd name="connsiteY49" fmla="*/ 1535953 h 2874682"/>
              <a:gd name="connsiteX50" fmla="*/ 3508188 w 3699435"/>
              <a:gd name="connsiteY50" fmla="*/ 1595718 h 2874682"/>
              <a:gd name="connsiteX51" fmla="*/ 3496235 w 3699435"/>
              <a:gd name="connsiteY51" fmla="*/ 1739153 h 2874682"/>
              <a:gd name="connsiteX52" fmla="*/ 3418541 w 3699435"/>
              <a:gd name="connsiteY52" fmla="*/ 1775012 h 2874682"/>
              <a:gd name="connsiteX53" fmla="*/ 3322917 w 3699435"/>
              <a:gd name="connsiteY53" fmla="*/ 1822823 h 2874682"/>
              <a:gd name="connsiteX54" fmla="*/ 3263153 w 3699435"/>
              <a:gd name="connsiteY54" fmla="*/ 1852706 h 2874682"/>
              <a:gd name="connsiteX55" fmla="*/ 3293035 w 3699435"/>
              <a:gd name="connsiteY55" fmla="*/ 1984188 h 2874682"/>
              <a:gd name="connsiteX56" fmla="*/ 3340847 w 3699435"/>
              <a:gd name="connsiteY56" fmla="*/ 2037976 h 2874682"/>
              <a:gd name="connsiteX57" fmla="*/ 3412564 w 3699435"/>
              <a:gd name="connsiteY57" fmla="*/ 2037976 h 2874682"/>
              <a:gd name="connsiteX58" fmla="*/ 3406588 w 3699435"/>
              <a:gd name="connsiteY58" fmla="*/ 1966259 h 2874682"/>
              <a:gd name="connsiteX59" fmla="*/ 3484282 w 3699435"/>
              <a:gd name="connsiteY59" fmla="*/ 1966259 h 2874682"/>
              <a:gd name="connsiteX60" fmla="*/ 3544047 w 3699435"/>
              <a:gd name="connsiteY60" fmla="*/ 1924423 h 2874682"/>
              <a:gd name="connsiteX61" fmla="*/ 3591859 w 3699435"/>
              <a:gd name="connsiteY61" fmla="*/ 1978212 h 2874682"/>
              <a:gd name="connsiteX62" fmla="*/ 3645647 w 3699435"/>
              <a:gd name="connsiteY62" fmla="*/ 1948329 h 2874682"/>
              <a:gd name="connsiteX63" fmla="*/ 3699435 w 3699435"/>
              <a:gd name="connsiteY63" fmla="*/ 2049929 h 2874682"/>
              <a:gd name="connsiteX64" fmla="*/ 3681506 w 3699435"/>
              <a:gd name="connsiteY64" fmla="*/ 2211294 h 2874682"/>
              <a:gd name="connsiteX65" fmla="*/ 3496235 w 3699435"/>
              <a:gd name="connsiteY65" fmla="*/ 2486212 h 2874682"/>
              <a:gd name="connsiteX66" fmla="*/ 3514164 w 3699435"/>
              <a:gd name="connsiteY66" fmla="*/ 2545976 h 2874682"/>
              <a:gd name="connsiteX67" fmla="*/ 3460376 w 3699435"/>
              <a:gd name="connsiteY67" fmla="*/ 2575859 h 2874682"/>
              <a:gd name="connsiteX68" fmla="*/ 3382682 w 3699435"/>
              <a:gd name="connsiteY68" fmla="*/ 2575859 h 2874682"/>
              <a:gd name="connsiteX69" fmla="*/ 3233270 w 3699435"/>
              <a:gd name="connsiteY69" fmla="*/ 2551953 h 2874682"/>
              <a:gd name="connsiteX70" fmla="*/ 3167529 w 3699435"/>
              <a:gd name="connsiteY70" fmla="*/ 2486212 h 2874682"/>
              <a:gd name="connsiteX71" fmla="*/ 3119717 w 3699435"/>
              <a:gd name="connsiteY71" fmla="*/ 2360706 h 2874682"/>
              <a:gd name="connsiteX72" fmla="*/ 3143623 w 3699435"/>
              <a:gd name="connsiteY72" fmla="*/ 2324847 h 2874682"/>
              <a:gd name="connsiteX73" fmla="*/ 3131670 w 3699435"/>
              <a:gd name="connsiteY73" fmla="*/ 2223247 h 2874682"/>
              <a:gd name="connsiteX74" fmla="*/ 2916517 w 3699435"/>
              <a:gd name="connsiteY74" fmla="*/ 2253129 h 2874682"/>
              <a:gd name="connsiteX75" fmla="*/ 2844800 w 3699435"/>
              <a:gd name="connsiteY75" fmla="*/ 2193365 h 2874682"/>
              <a:gd name="connsiteX76" fmla="*/ 2707341 w 3699435"/>
              <a:gd name="connsiteY76" fmla="*/ 2169459 h 2874682"/>
              <a:gd name="connsiteX77" fmla="*/ 2665506 w 3699435"/>
              <a:gd name="connsiteY77" fmla="*/ 2241176 h 2874682"/>
              <a:gd name="connsiteX78" fmla="*/ 2563906 w 3699435"/>
              <a:gd name="connsiteY78" fmla="*/ 2181412 h 2874682"/>
              <a:gd name="connsiteX79" fmla="*/ 2504141 w 3699435"/>
              <a:gd name="connsiteY79" fmla="*/ 2175435 h 2874682"/>
              <a:gd name="connsiteX80" fmla="*/ 2545976 w 3699435"/>
              <a:gd name="connsiteY80" fmla="*/ 2241176 h 2874682"/>
              <a:gd name="connsiteX81" fmla="*/ 2456329 w 3699435"/>
              <a:gd name="connsiteY81" fmla="*/ 2336800 h 2874682"/>
              <a:gd name="connsiteX82" fmla="*/ 2390588 w 3699435"/>
              <a:gd name="connsiteY82" fmla="*/ 2366682 h 2874682"/>
              <a:gd name="connsiteX83" fmla="*/ 2360706 w 3699435"/>
              <a:gd name="connsiteY83" fmla="*/ 2372659 h 2874682"/>
              <a:gd name="connsiteX84" fmla="*/ 2271059 w 3699435"/>
              <a:gd name="connsiteY84" fmla="*/ 2312894 h 2874682"/>
              <a:gd name="connsiteX85" fmla="*/ 2271059 w 3699435"/>
              <a:gd name="connsiteY85" fmla="*/ 2253129 h 2874682"/>
              <a:gd name="connsiteX86" fmla="*/ 2199341 w 3699435"/>
              <a:gd name="connsiteY86" fmla="*/ 2247153 h 2874682"/>
              <a:gd name="connsiteX87" fmla="*/ 2121647 w 3699435"/>
              <a:gd name="connsiteY87" fmla="*/ 2288988 h 2874682"/>
              <a:gd name="connsiteX88" fmla="*/ 2055906 w 3699435"/>
              <a:gd name="connsiteY88" fmla="*/ 2277035 h 2874682"/>
              <a:gd name="connsiteX89" fmla="*/ 2020047 w 3699435"/>
              <a:gd name="connsiteY89" fmla="*/ 2330823 h 2874682"/>
              <a:gd name="connsiteX90" fmla="*/ 1936376 w 3699435"/>
              <a:gd name="connsiteY90" fmla="*/ 2312894 h 2874682"/>
              <a:gd name="connsiteX91" fmla="*/ 1715247 w 3699435"/>
              <a:gd name="connsiteY91" fmla="*/ 2444376 h 2874682"/>
              <a:gd name="connsiteX92" fmla="*/ 1643529 w 3699435"/>
              <a:gd name="connsiteY92" fmla="*/ 2342776 h 2874682"/>
              <a:gd name="connsiteX93" fmla="*/ 1559859 w 3699435"/>
              <a:gd name="connsiteY93" fmla="*/ 2420471 h 2874682"/>
              <a:gd name="connsiteX94" fmla="*/ 1518023 w 3699435"/>
              <a:gd name="connsiteY94" fmla="*/ 2390588 h 2874682"/>
              <a:gd name="connsiteX95" fmla="*/ 1518023 w 3699435"/>
              <a:gd name="connsiteY95" fmla="*/ 2390588 h 2874682"/>
              <a:gd name="connsiteX96" fmla="*/ 1416423 w 3699435"/>
              <a:gd name="connsiteY96" fmla="*/ 2540000 h 2874682"/>
              <a:gd name="connsiteX97" fmla="*/ 1440329 w 3699435"/>
              <a:gd name="connsiteY97" fmla="*/ 2647576 h 2874682"/>
              <a:gd name="connsiteX98" fmla="*/ 1362635 w 3699435"/>
              <a:gd name="connsiteY98" fmla="*/ 2719294 h 2874682"/>
              <a:gd name="connsiteX99" fmla="*/ 1231153 w 3699435"/>
              <a:gd name="connsiteY99" fmla="*/ 2874682 h 2874682"/>
              <a:gd name="connsiteX100" fmla="*/ 741082 w 3699435"/>
              <a:gd name="connsiteY100" fmla="*/ 2575859 h 2874682"/>
              <a:gd name="connsiteX101" fmla="*/ 705223 w 3699435"/>
              <a:gd name="connsiteY101" fmla="*/ 2504141 h 2874682"/>
              <a:gd name="connsiteX102" fmla="*/ 561788 w 3699435"/>
              <a:gd name="connsiteY102" fmla="*/ 2288988 h 2874682"/>
              <a:gd name="connsiteX103" fmla="*/ 478117 w 3699435"/>
              <a:gd name="connsiteY103" fmla="*/ 2306918 h 2874682"/>
              <a:gd name="connsiteX104" fmla="*/ 472141 w 3699435"/>
              <a:gd name="connsiteY104" fmla="*/ 2366682 h 2874682"/>
              <a:gd name="connsiteX105" fmla="*/ 406400 w 3699435"/>
              <a:gd name="connsiteY105" fmla="*/ 2426447 h 2874682"/>
              <a:gd name="connsiteX106" fmla="*/ 406400 w 3699435"/>
              <a:gd name="connsiteY106" fmla="*/ 2444376 h 2874682"/>
              <a:gd name="connsiteX107" fmla="*/ 484094 w 3699435"/>
              <a:gd name="connsiteY107" fmla="*/ 2175435 h 2874682"/>
              <a:gd name="connsiteX108" fmla="*/ 549835 w 3699435"/>
              <a:gd name="connsiteY108" fmla="*/ 1990165 h 2874682"/>
              <a:gd name="connsiteX109" fmla="*/ 549835 w 3699435"/>
              <a:gd name="connsiteY109" fmla="*/ 1930400 h 2874682"/>
              <a:gd name="connsiteX110" fmla="*/ 484094 w 3699435"/>
              <a:gd name="connsiteY110" fmla="*/ 1864659 h 2874682"/>
              <a:gd name="connsiteX111" fmla="*/ 525929 w 3699435"/>
              <a:gd name="connsiteY111" fmla="*/ 1667435 h 2874682"/>
              <a:gd name="connsiteX112" fmla="*/ 412376 w 3699435"/>
              <a:gd name="connsiteY112" fmla="*/ 1631576 h 2874682"/>
              <a:gd name="connsiteX113" fmla="*/ 400423 w 3699435"/>
              <a:gd name="connsiteY113" fmla="*/ 1601694 h 2874682"/>
              <a:gd name="connsiteX114" fmla="*/ 418353 w 3699435"/>
              <a:gd name="connsiteY114" fmla="*/ 1506071 h 2874682"/>
              <a:gd name="connsiteX115" fmla="*/ 513976 w 3699435"/>
              <a:gd name="connsiteY115" fmla="*/ 1470212 h 2874682"/>
              <a:gd name="connsiteX116" fmla="*/ 561788 w 3699435"/>
              <a:gd name="connsiteY116" fmla="*/ 1494118 h 2874682"/>
              <a:gd name="connsiteX117" fmla="*/ 567764 w 3699435"/>
              <a:gd name="connsiteY117" fmla="*/ 1404471 h 2874682"/>
              <a:gd name="connsiteX118" fmla="*/ 531906 w 3699435"/>
              <a:gd name="connsiteY118" fmla="*/ 1392518 h 2874682"/>
              <a:gd name="connsiteX119" fmla="*/ 543859 w 3699435"/>
              <a:gd name="connsiteY119" fmla="*/ 1332753 h 2874682"/>
              <a:gd name="connsiteX120" fmla="*/ 597647 w 3699435"/>
              <a:gd name="connsiteY120" fmla="*/ 1255059 h 2874682"/>
              <a:gd name="connsiteX121" fmla="*/ 621553 w 3699435"/>
              <a:gd name="connsiteY121" fmla="*/ 1219200 h 2874682"/>
              <a:gd name="connsiteX122" fmla="*/ 609600 w 3699435"/>
              <a:gd name="connsiteY122" fmla="*/ 1177365 h 2874682"/>
              <a:gd name="connsiteX123" fmla="*/ 717176 w 3699435"/>
              <a:gd name="connsiteY123" fmla="*/ 1135529 h 2874682"/>
              <a:gd name="connsiteX124" fmla="*/ 717176 w 3699435"/>
              <a:gd name="connsiteY124" fmla="*/ 1135529 h 2874682"/>
              <a:gd name="connsiteX125" fmla="*/ 609600 w 3699435"/>
              <a:gd name="connsiteY125" fmla="*/ 1147482 h 2874682"/>
              <a:gd name="connsiteX126" fmla="*/ 525929 w 3699435"/>
              <a:gd name="connsiteY126" fmla="*/ 1093694 h 2874682"/>
              <a:gd name="connsiteX127" fmla="*/ 418353 w 3699435"/>
              <a:gd name="connsiteY127" fmla="*/ 1111623 h 2874682"/>
              <a:gd name="connsiteX128" fmla="*/ 376517 w 3699435"/>
              <a:gd name="connsiteY128" fmla="*/ 1135529 h 2874682"/>
              <a:gd name="connsiteX129" fmla="*/ 280894 w 3699435"/>
              <a:gd name="connsiteY129" fmla="*/ 1045882 h 2874682"/>
              <a:gd name="connsiteX130" fmla="*/ 221129 w 3699435"/>
              <a:gd name="connsiteY130" fmla="*/ 1004047 h 2874682"/>
              <a:gd name="connsiteX131" fmla="*/ 221129 w 3699435"/>
              <a:gd name="connsiteY131" fmla="*/ 848659 h 2874682"/>
              <a:gd name="connsiteX132" fmla="*/ 215153 w 3699435"/>
              <a:gd name="connsiteY132" fmla="*/ 818776 h 2874682"/>
              <a:gd name="connsiteX133" fmla="*/ 173317 w 3699435"/>
              <a:gd name="connsiteY133" fmla="*/ 824753 h 2874682"/>
              <a:gd name="connsiteX134" fmla="*/ 125506 w 3699435"/>
              <a:gd name="connsiteY134" fmla="*/ 591671 h 2874682"/>
              <a:gd name="connsiteX135" fmla="*/ 233082 w 3699435"/>
              <a:gd name="connsiteY135" fmla="*/ 537882 h 2874682"/>
              <a:gd name="connsiteX136" fmla="*/ 215153 w 3699435"/>
              <a:gd name="connsiteY136" fmla="*/ 412376 h 2874682"/>
              <a:gd name="connsiteX137" fmla="*/ 113553 w 3699435"/>
              <a:gd name="connsiteY137" fmla="*/ 400423 h 2874682"/>
              <a:gd name="connsiteX138" fmla="*/ 0 w 3699435"/>
              <a:gd name="connsiteY138" fmla="*/ 364565 h 2874682"/>
              <a:gd name="connsiteX139" fmla="*/ 0 w 3699435"/>
              <a:gd name="connsiteY139" fmla="*/ 167341 h 2874682"/>
              <a:gd name="connsiteX140" fmla="*/ 131482 w 3699435"/>
              <a:gd name="connsiteY140" fmla="*/ 71718 h 2874682"/>
              <a:gd name="connsiteX141" fmla="*/ 191247 w 3699435"/>
              <a:gd name="connsiteY141" fmla="*/ 0 h 2874682"/>
              <a:gd name="connsiteX142" fmla="*/ 227106 w 3699435"/>
              <a:gd name="connsiteY142" fmla="*/ 5976 h 2874682"/>
              <a:gd name="connsiteX143" fmla="*/ 561788 w 3699435"/>
              <a:gd name="connsiteY143" fmla="*/ 5976 h 287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699435" h="2874682">
                <a:moveTo>
                  <a:pt x="561788" y="5976"/>
                </a:moveTo>
                <a:lnTo>
                  <a:pt x="555812" y="113553"/>
                </a:lnTo>
                <a:lnTo>
                  <a:pt x="585694" y="77694"/>
                </a:lnTo>
                <a:lnTo>
                  <a:pt x="615576" y="125506"/>
                </a:lnTo>
                <a:lnTo>
                  <a:pt x="657412" y="107576"/>
                </a:lnTo>
                <a:lnTo>
                  <a:pt x="753035" y="125506"/>
                </a:lnTo>
                <a:lnTo>
                  <a:pt x="717176" y="209176"/>
                </a:lnTo>
                <a:lnTo>
                  <a:pt x="782917" y="209176"/>
                </a:lnTo>
                <a:lnTo>
                  <a:pt x="794870" y="286871"/>
                </a:lnTo>
                <a:lnTo>
                  <a:pt x="878541" y="340659"/>
                </a:lnTo>
                <a:lnTo>
                  <a:pt x="1039906" y="251012"/>
                </a:lnTo>
                <a:lnTo>
                  <a:pt x="1261035" y="191247"/>
                </a:lnTo>
                <a:lnTo>
                  <a:pt x="1302870" y="304800"/>
                </a:lnTo>
                <a:lnTo>
                  <a:pt x="1464235" y="334682"/>
                </a:lnTo>
                <a:lnTo>
                  <a:pt x="1559859" y="394447"/>
                </a:lnTo>
                <a:lnTo>
                  <a:pt x="1804894" y="352612"/>
                </a:lnTo>
                <a:lnTo>
                  <a:pt x="2014070" y="430306"/>
                </a:lnTo>
                <a:lnTo>
                  <a:pt x="2061882" y="424329"/>
                </a:lnTo>
                <a:lnTo>
                  <a:pt x="2127623" y="513976"/>
                </a:lnTo>
                <a:lnTo>
                  <a:pt x="2067859" y="597647"/>
                </a:lnTo>
                <a:lnTo>
                  <a:pt x="2115670" y="699247"/>
                </a:lnTo>
                <a:lnTo>
                  <a:pt x="2157506" y="693271"/>
                </a:lnTo>
                <a:lnTo>
                  <a:pt x="2187388" y="782918"/>
                </a:lnTo>
                <a:lnTo>
                  <a:pt x="2288988" y="693271"/>
                </a:lnTo>
                <a:lnTo>
                  <a:pt x="2414494" y="627529"/>
                </a:lnTo>
                <a:lnTo>
                  <a:pt x="2557929" y="747059"/>
                </a:lnTo>
                <a:lnTo>
                  <a:pt x="2623670" y="663388"/>
                </a:lnTo>
                <a:lnTo>
                  <a:pt x="2773082" y="579718"/>
                </a:lnTo>
                <a:lnTo>
                  <a:pt x="2796988" y="776941"/>
                </a:lnTo>
                <a:lnTo>
                  <a:pt x="2844800" y="854635"/>
                </a:lnTo>
                <a:lnTo>
                  <a:pt x="2850776" y="992094"/>
                </a:lnTo>
                <a:lnTo>
                  <a:pt x="2910541" y="992094"/>
                </a:lnTo>
                <a:lnTo>
                  <a:pt x="2958353" y="1016000"/>
                </a:lnTo>
                <a:lnTo>
                  <a:pt x="2952376" y="962212"/>
                </a:lnTo>
                <a:lnTo>
                  <a:pt x="2982259" y="938306"/>
                </a:lnTo>
                <a:lnTo>
                  <a:pt x="3012141" y="1010023"/>
                </a:lnTo>
                <a:lnTo>
                  <a:pt x="2988235" y="1063812"/>
                </a:lnTo>
                <a:lnTo>
                  <a:pt x="3036047" y="1141506"/>
                </a:lnTo>
                <a:lnTo>
                  <a:pt x="3173506" y="1129553"/>
                </a:lnTo>
                <a:lnTo>
                  <a:pt x="3197412" y="1189318"/>
                </a:lnTo>
                <a:lnTo>
                  <a:pt x="3155576" y="1219200"/>
                </a:lnTo>
                <a:lnTo>
                  <a:pt x="3197412" y="1255059"/>
                </a:lnTo>
                <a:lnTo>
                  <a:pt x="3197412" y="1255059"/>
                </a:lnTo>
                <a:lnTo>
                  <a:pt x="3257176" y="1255059"/>
                </a:lnTo>
                <a:lnTo>
                  <a:pt x="3316941" y="1189318"/>
                </a:lnTo>
                <a:lnTo>
                  <a:pt x="3424517" y="1171388"/>
                </a:lnTo>
                <a:lnTo>
                  <a:pt x="3508188" y="1410447"/>
                </a:lnTo>
                <a:lnTo>
                  <a:pt x="3532094" y="1422400"/>
                </a:lnTo>
                <a:lnTo>
                  <a:pt x="3532094" y="1518023"/>
                </a:lnTo>
                <a:lnTo>
                  <a:pt x="3514164" y="1535953"/>
                </a:lnTo>
                <a:lnTo>
                  <a:pt x="3508188" y="1595718"/>
                </a:lnTo>
                <a:lnTo>
                  <a:pt x="3496235" y="1739153"/>
                </a:lnTo>
                <a:lnTo>
                  <a:pt x="3418541" y="1775012"/>
                </a:lnTo>
                <a:lnTo>
                  <a:pt x="3322917" y="1822823"/>
                </a:lnTo>
                <a:lnTo>
                  <a:pt x="3263153" y="1852706"/>
                </a:lnTo>
                <a:lnTo>
                  <a:pt x="3293035" y="1984188"/>
                </a:lnTo>
                <a:lnTo>
                  <a:pt x="3340847" y="2037976"/>
                </a:lnTo>
                <a:lnTo>
                  <a:pt x="3412564" y="2037976"/>
                </a:lnTo>
                <a:lnTo>
                  <a:pt x="3406588" y="1966259"/>
                </a:lnTo>
                <a:lnTo>
                  <a:pt x="3484282" y="1966259"/>
                </a:lnTo>
                <a:lnTo>
                  <a:pt x="3544047" y="1924423"/>
                </a:lnTo>
                <a:lnTo>
                  <a:pt x="3591859" y="1978212"/>
                </a:lnTo>
                <a:lnTo>
                  <a:pt x="3645647" y="1948329"/>
                </a:lnTo>
                <a:lnTo>
                  <a:pt x="3699435" y="2049929"/>
                </a:lnTo>
                <a:lnTo>
                  <a:pt x="3681506" y="2211294"/>
                </a:lnTo>
                <a:lnTo>
                  <a:pt x="3496235" y="2486212"/>
                </a:lnTo>
                <a:lnTo>
                  <a:pt x="3514164" y="2545976"/>
                </a:lnTo>
                <a:lnTo>
                  <a:pt x="3460376" y="2575859"/>
                </a:lnTo>
                <a:lnTo>
                  <a:pt x="3382682" y="2575859"/>
                </a:lnTo>
                <a:lnTo>
                  <a:pt x="3233270" y="2551953"/>
                </a:lnTo>
                <a:lnTo>
                  <a:pt x="3167529" y="2486212"/>
                </a:lnTo>
                <a:lnTo>
                  <a:pt x="3119717" y="2360706"/>
                </a:lnTo>
                <a:lnTo>
                  <a:pt x="3143623" y="2324847"/>
                </a:lnTo>
                <a:lnTo>
                  <a:pt x="3131670" y="2223247"/>
                </a:lnTo>
                <a:lnTo>
                  <a:pt x="2916517" y="2253129"/>
                </a:lnTo>
                <a:lnTo>
                  <a:pt x="2844800" y="2193365"/>
                </a:lnTo>
                <a:lnTo>
                  <a:pt x="2707341" y="2169459"/>
                </a:lnTo>
                <a:lnTo>
                  <a:pt x="2665506" y="2241176"/>
                </a:lnTo>
                <a:lnTo>
                  <a:pt x="2563906" y="2181412"/>
                </a:lnTo>
                <a:lnTo>
                  <a:pt x="2504141" y="2175435"/>
                </a:lnTo>
                <a:lnTo>
                  <a:pt x="2545976" y="2241176"/>
                </a:lnTo>
                <a:lnTo>
                  <a:pt x="2456329" y="2336800"/>
                </a:lnTo>
                <a:lnTo>
                  <a:pt x="2390588" y="2366682"/>
                </a:lnTo>
                <a:lnTo>
                  <a:pt x="2360706" y="2372659"/>
                </a:lnTo>
                <a:lnTo>
                  <a:pt x="2271059" y="2312894"/>
                </a:lnTo>
                <a:lnTo>
                  <a:pt x="2271059" y="2253129"/>
                </a:lnTo>
                <a:lnTo>
                  <a:pt x="2199341" y="2247153"/>
                </a:lnTo>
                <a:lnTo>
                  <a:pt x="2121647" y="2288988"/>
                </a:lnTo>
                <a:lnTo>
                  <a:pt x="2055906" y="2277035"/>
                </a:lnTo>
                <a:lnTo>
                  <a:pt x="2020047" y="2330823"/>
                </a:lnTo>
                <a:lnTo>
                  <a:pt x="1936376" y="2312894"/>
                </a:lnTo>
                <a:lnTo>
                  <a:pt x="1715247" y="2444376"/>
                </a:lnTo>
                <a:lnTo>
                  <a:pt x="1643529" y="2342776"/>
                </a:lnTo>
                <a:lnTo>
                  <a:pt x="1559859" y="2420471"/>
                </a:lnTo>
                <a:lnTo>
                  <a:pt x="1518023" y="2390588"/>
                </a:lnTo>
                <a:lnTo>
                  <a:pt x="1518023" y="2390588"/>
                </a:lnTo>
                <a:lnTo>
                  <a:pt x="1416423" y="2540000"/>
                </a:lnTo>
                <a:lnTo>
                  <a:pt x="1440329" y="2647576"/>
                </a:lnTo>
                <a:lnTo>
                  <a:pt x="1362635" y="2719294"/>
                </a:lnTo>
                <a:lnTo>
                  <a:pt x="1231153" y="2874682"/>
                </a:lnTo>
                <a:lnTo>
                  <a:pt x="741082" y="2575859"/>
                </a:lnTo>
                <a:lnTo>
                  <a:pt x="705223" y="2504141"/>
                </a:lnTo>
                <a:lnTo>
                  <a:pt x="561788" y="2288988"/>
                </a:lnTo>
                <a:lnTo>
                  <a:pt x="478117" y="2306918"/>
                </a:lnTo>
                <a:lnTo>
                  <a:pt x="472141" y="2366682"/>
                </a:lnTo>
                <a:lnTo>
                  <a:pt x="406400" y="2426447"/>
                </a:lnTo>
                <a:lnTo>
                  <a:pt x="406400" y="2444376"/>
                </a:lnTo>
                <a:lnTo>
                  <a:pt x="484094" y="2175435"/>
                </a:lnTo>
                <a:lnTo>
                  <a:pt x="549835" y="1990165"/>
                </a:lnTo>
                <a:lnTo>
                  <a:pt x="549835" y="1930400"/>
                </a:lnTo>
                <a:lnTo>
                  <a:pt x="484094" y="1864659"/>
                </a:lnTo>
                <a:lnTo>
                  <a:pt x="525929" y="1667435"/>
                </a:lnTo>
                <a:lnTo>
                  <a:pt x="412376" y="1631576"/>
                </a:lnTo>
                <a:lnTo>
                  <a:pt x="400423" y="1601694"/>
                </a:lnTo>
                <a:lnTo>
                  <a:pt x="418353" y="1506071"/>
                </a:lnTo>
                <a:lnTo>
                  <a:pt x="513976" y="1470212"/>
                </a:lnTo>
                <a:lnTo>
                  <a:pt x="561788" y="1494118"/>
                </a:lnTo>
                <a:lnTo>
                  <a:pt x="567764" y="1404471"/>
                </a:lnTo>
                <a:lnTo>
                  <a:pt x="531906" y="1392518"/>
                </a:lnTo>
                <a:lnTo>
                  <a:pt x="543859" y="1332753"/>
                </a:lnTo>
                <a:lnTo>
                  <a:pt x="597647" y="1255059"/>
                </a:lnTo>
                <a:lnTo>
                  <a:pt x="621553" y="1219200"/>
                </a:lnTo>
                <a:lnTo>
                  <a:pt x="609600" y="1177365"/>
                </a:lnTo>
                <a:lnTo>
                  <a:pt x="717176" y="1135529"/>
                </a:lnTo>
                <a:lnTo>
                  <a:pt x="717176" y="1135529"/>
                </a:lnTo>
                <a:lnTo>
                  <a:pt x="609600" y="1147482"/>
                </a:lnTo>
                <a:lnTo>
                  <a:pt x="525929" y="1093694"/>
                </a:lnTo>
                <a:lnTo>
                  <a:pt x="418353" y="1111623"/>
                </a:lnTo>
                <a:lnTo>
                  <a:pt x="376517" y="1135529"/>
                </a:lnTo>
                <a:lnTo>
                  <a:pt x="280894" y="1045882"/>
                </a:lnTo>
                <a:lnTo>
                  <a:pt x="221129" y="1004047"/>
                </a:lnTo>
                <a:lnTo>
                  <a:pt x="221129" y="848659"/>
                </a:lnTo>
                <a:lnTo>
                  <a:pt x="215153" y="818776"/>
                </a:lnTo>
                <a:lnTo>
                  <a:pt x="173317" y="824753"/>
                </a:lnTo>
                <a:lnTo>
                  <a:pt x="125506" y="591671"/>
                </a:lnTo>
                <a:lnTo>
                  <a:pt x="233082" y="537882"/>
                </a:lnTo>
                <a:lnTo>
                  <a:pt x="215153" y="412376"/>
                </a:lnTo>
                <a:lnTo>
                  <a:pt x="113553" y="400423"/>
                </a:lnTo>
                <a:lnTo>
                  <a:pt x="0" y="364565"/>
                </a:lnTo>
                <a:lnTo>
                  <a:pt x="0" y="167341"/>
                </a:lnTo>
                <a:lnTo>
                  <a:pt x="131482" y="71718"/>
                </a:lnTo>
                <a:lnTo>
                  <a:pt x="191247" y="0"/>
                </a:lnTo>
                <a:lnTo>
                  <a:pt x="227106" y="5976"/>
                </a:lnTo>
                <a:lnTo>
                  <a:pt x="561788" y="597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2767106" y="3807012"/>
            <a:ext cx="4589929" cy="2330823"/>
          </a:xfrm>
          <a:custGeom>
            <a:avLst/>
            <a:gdLst>
              <a:gd name="connsiteX0" fmla="*/ 3980329 w 4589929"/>
              <a:gd name="connsiteY0" fmla="*/ 382494 h 2330823"/>
              <a:gd name="connsiteX1" fmla="*/ 3992282 w 4589929"/>
              <a:gd name="connsiteY1" fmla="*/ 442259 h 2330823"/>
              <a:gd name="connsiteX2" fmla="*/ 4087906 w 4589929"/>
              <a:gd name="connsiteY2" fmla="*/ 490070 h 2330823"/>
              <a:gd name="connsiteX3" fmla="*/ 4093882 w 4589929"/>
              <a:gd name="connsiteY3" fmla="*/ 537882 h 2330823"/>
              <a:gd name="connsiteX4" fmla="*/ 4129741 w 4589929"/>
              <a:gd name="connsiteY4" fmla="*/ 496047 h 2330823"/>
              <a:gd name="connsiteX5" fmla="*/ 4171576 w 4589929"/>
              <a:gd name="connsiteY5" fmla="*/ 531906 h 2330823"/>
              <a:gd name="connsiteX6" fmla="*/ 4249270 w 4589929"/>
              <a:gd name="connsiteY6" fmla="*/ 531906 h 2330823"/>
              <a:gd name="connsiteX7" fmla="*/ 4267200 w 4589929"/>
              <a:gd name="connsiteY7" fmla="*/ 472141 h 2330823"/>
              <a:gd name="connsiteX8" fmla="*/ 4350870 w 4589929"/>
              <a:gd name="connsiteY8" fmla="*/ 448235 h 2330823"/>
              <a:gd name="connsiteX9" fmla="*/ 4350870 w 4589929"/>
              <a:gd name="connsiteY9" fmla="*/ 448235 h 2330823"/>
              <a:gd name="connsiteX10" fmla="*/ 4380753 w 4589929"/>
              <a:gd name="connsiteY10" fmla="*/ 555812 h 2330823"/>
              <a:gd name="connsiteX11" fmla="*/ 4404659 w 4589929"/>
              <a:gd name="connsiteY11" fmla="*/ 645459 h 2330823"/>
              <a:gd name="connsiteX12" fmla="*/ 4422588 w 4589929"/>
              <a:gd name="connsiteY12" fmla="*/ 663388 h 2330823"/>
              <a:gd name="connsiteX13" fmla="*/ 4434541 w 4589929"/>
              <a:gd name="connsiteY13" fmla="*/ 705223 h 2330823"/>
              <a:gd name="connsiteX14" fmla="*/ 4422588 w 4589929"/>
              <a:gd name="connsiteY14" fmla="*/ 747059 h 2330823"/>
              <a:gd name="connsiteX15" fmla="*/ 4434541 w 4589929"/>
              <a:gd name="connsiteY15" fmla="*/ 812800 h 2330823"/>
              <a:gd name="connsiteX16" fmla="*/ 4362823 w 4589929"/>
              <a:gd name="connsiteY16" fmla="*/ 884517 h 2330823"/>
              <a:gd name="connsiteX17" fmla="*/ 4410635 w 4589929"/>
              <a:gd name="connsiteY17" fmla="*/ 932329 h 2330823"/>
              <a:gd name="connsiteX18" fmla="*/ 4428565 w 4589929"/>
              <a:gd name="connsiteY18" fmla="*/ 980141 h 2330823"/>
              <a:gd name="connsiteX19" fmla="*/ 4542118 w 4589929"/>
              <a:gd name="connsiteY19" fmla="*/ 962212 h 2330823"/>
              <a:gd name="connsiteX20" fmla="*/ 4577976 w 4589929"/>
              <a:gd name="connsiteY20" fmla="*/ 998070 h 2330823"/>
              <a:gd name="connsiteX21" fmla="*/ 4548094 w 4589929"/>
              <a:gd name="connsiteY21" fmla="*/ 1033929 h 2330823"/>
              <a:gd name="connsiteX22" fmla="*/ 4577976 w 4589929"/>
              <a:gd name="connsiteY22" fmla="*/ 1087717 h 2330823"/>
              <a:gd name="connsiteX23" fmla="*/ 4554070 w 4589929"/>
              <a:gd name="connsiteY23" fmla="*/ 1147482 h 2330823"/>
              <a:gd name="connsiteX24" fmla="*/ 4589929 w 4589929"/>
              <a:gd name="connsiteY24" fmla="*/ 1290917 h 2330823"/>
              <a:gd name="connsiteX25" fmla="*/ 4470400 w 4589929"/>
              <a:gd name="connsiteY25" fmla="*/ 1416423 h 2330823"/>
              <a:gd name="connsiteX26" fmla="*/ 4500282 w 4589929"/>
              <a:gd name="connsiteY26" fmla="*/ 1547906 h 2330823"/>
              <a:gd name="connsiteX27" fmla="*/ 4446494 w 4589929"/>
              <a:gd name="connsiteY27" fmla="*/ 1518023 h 2330823"/>
              <a:gd name="connsiteX28" fmla="*/ 4368800 w 4589929"/>
              <a:gd name="connsiteY28" fmla="*/ 1524000 h 2330823"/>
              <a:gd name="connsiteX29" fmla="*/ 4344894 w 4589929"/>
              <a:gd name="connsiteY29" fmla="*/ 1583764 h 2330823"/>
              <a:gd name="connsiteX30" fmla="*/ 4368800 w 4589929"/>
              <a:gd name="connsiteY30" fmla="*/ 1619623 h 2330823"/>
              <a:gd name="connsiteX31" fmla="*/ 4344894 w 4589929"/>
              <a:gd name="connsiteY31" fmla="*/ 1703294 h 2330823"/>
              <a:gd name="connsiteX32" fmla="*/ 4309035 w 4589929"/>
              <a:gd name="connsiteY32" fmla="*/ 1715247 h 2330823"/>
              <a:gd name="connsiteX33" fmla="*/ 4273176 w 4589929"/>
              <a:gd name="connsiteY33" fmla="*/ 1673412 h 2330823"/>
              <a:gd name="connsiteX34" fmla="*/ 4177553 w 4589929"/>
              <a:gd name="connsiteY34" fmla="*/ 1673412 h 2330823"/>
              <a:gd name="connsiteX35" fmla="*/ 4004235 w 4589929"/>
              <a:gd name="connsiteY35" fmla="*/ 1613647 h 2330823"/>
              <a:gd name="connsiteX36" fmla="*/ 3884706 w 4589929"/>
              <a:gd name="connsiteY36" fmla="*/ 1679388 h 2330823"/>
              <a:gd name="connsiteX37" fmla="*/ 3753223 w 4589929"/>
              <a:gd name="connsiteY37" fmla="*/ 1500094 h 2330823"/>
              <a:gd name="connsiteX38" fmla="*/ 3771153 w 4589929"/>
              <a:gd name="connsiteY38" fmla="*/ 1410447 h 2330823"/>
              <a:gd name="connsiteX39" fmla="*/ 3711388 w 4589929"/>
              <a:gd name="connsiteY39" fmla="*/ 1374588 h 2330823"/>
              <a:gd name="connsiteX40" fmla="*/ 3693459 w 4589929"/>
              <a:gd name="connsiteY40" fmla="*/ 1296894 h 2330823"/>
              <a:gd name="connsiteX41" fmla="*/ 3609788 w 4589929"/>
              <a:gd name="connsiteY41" fmla="*/ 1368612 h 2330823"/>
              <a:gd name="connsiteX42" fmla="*/ 3621741 w 4589929"/>
              <a:gd name="connsiteY42" fmla="*/ 1440329 h 2330823"/>
              <a:gd name="connsiteX43" fmla="*/ 3591859 w 4589929"/>
              <a:gd name="connsiteY43" fmla="*/ 1595717 h 2330823"/>
              <a:gd name="connsiteX44" fmla="*/ 3472329 w 4589929"/>
              <a:gd name="connsiteY44" fmla="*/ 1583764 h 2330823"/>
              <a:gd name="connsiteX45" fmla="*/ 3472329 w 4589929"/>
              <a:gd name="connsiteY45" fmla="*/ 1583764 h 2330823"/>
              <a:gd name="connsiteX46" fmla="*/ 3364753 w 4589929"/>
              <a:gd name="connsiteY46" fmla="*/ 1553882 h 2330823"/>
              <a:gd name="connsiteX47" fmla="*/ 3370729 w 4589929"/>
              <a:gd name="connsiteY47" fmla="*/ 1655482 h 2330823"/>
              <a:gd name="connsiteX48" fmla="*/ 3400612 w 4589929"/>
              <a:gd name="connsiteY48" fmla="*/ 1739153 h 2330823"/>
              <a:gd name="connsiteX49" fmla="*/ 3346823 w 4589929"/>
              <a:gd name="connsiteY49" fmla="*/ 1775012 h 2330823"/>
              <a:gd name="connsiteX50" fmla="*/ 3209365 w 4589929"/>
              <a:gd name="connsiteY50" fmla="*/ 1769035 h 2330823"/>
              <a:gd name="connsiteX51" fmla="*/ 3185459 w 4589929"/>
              <a:gd name="connsiteY51" fmla="*/ 1637553 h 2330823"/>
              <a:gd name="connsiteX52" fmla="*/ 3089835 w 4589929"/>
              <a:gd name="connsiteY52" fmla="*/ 1547906 h 2330823"/>
              <a:gd name="connsiteX53" fmla="*/ 3048000 w 4589929"/>
              <a:gd name="connsiteY53" fmla="*/ 1583764 h 2330823"/>
              <a:gd name="connsiteX54" fmla="*/ 2940423 w 4589929"/>
              <a:gd name="connsiteY54" fmla="*/ 1703294 h 2330823"/>
              <a:gd name="connsiteX55" fmla="*/ 2940423 w 4589929"/>
              <a:gd name="connsiteY55" fmla="*/ 1757082 h 2330823"/>
              <a:gd name="connsiteX56" fmla="*/ 2832847 w 4589929"/>
              <a:gd name="connsiteY56" fmla="*/ 1733176 h 2330823"/>
              <a:gd name="connsiteX57" fmla="*/ 2761129 w 4589929"/>
              <a:gd name="connsiteY57" fmla="*/ 1667435 h 2330823"/>
              <a:gd name="connsiteX58" fmla="*/ 2575859 w 4589929"/>
              <a:gd name="connsiteY58" fmla="*/ 1733176 h 2330823"/>
              <a:gd name="connsiteX59" fmla="*/ 2534023 w 4589929"/>
              <a:gd name="connsiteY59" fmla="*/ 1697317 h 2330823"/>
              <a:gd name="connsiteX60" fmla="*/ 2540000 w 4589929"/>
              <a:gd name="connsiteY60" fmla="*/ 1631576 h 2330823"/>
              <a:gd name="connsiteX61" fmla="*/ 2480235 w 4589929"/>
              <a:gd name="connsiteY61" fmla="*/ 1607670 h 2330823"/>
              <a:gd name="connsiteX62" fmla="*/ 2456329 w 4589929"/>
              <a:gd name="connsiteY62" fmla="*/ 1673412 h 2330823"/>
              <a:gd name="connsiteX63" fmla="*/ 2360706 w 4589929"/>
              <a:gd name="connsiteY63" fmla="*/ 1643529 h 2330823"/>
              <a:gd name="connsiteX64" fmla="*/ 2091765 w 4589929"/>
              <a:gd name="connsiteY64" fmla="*/ 1846729 h 2330823"/>
              <a:gd name="connsiteX65" fmla="*/ 2067859 w 4589929"/>
              <a:gd name="connsiteY65" fmla="*/ 1954306 h 2330823"/>
              <a:gd name="connsiteX66" fmla="*/ 2085788 w 4589929"/>
              <a:gd name="connsiteY66" fmla="*/ 2026023 h 2330823"/>
              <a:gd name="connsiteX67" fmla="*/ 2085788 w 4589929"/>
              <a:gd name="connsiteY67" fmla="*/ 2067859 h 2330823"/>
              <a:gd name="connsiteX68" fmla="*/ 2055906 w 4589929"/>
              <a:gd name="connsiteY68" fmla="*/ 2115670 h 2330823"/>
              <a:gd name="connsiteX69" fmla="*/ 1972235 w 4589929"/>
              <a:gd name="connsiteY69" fmla="*/ 2169459 h 2330823"/>
              <a:gd name="connsiteX70" fmla="*/ 1924423 w 4589929"/>
              <a:gd name="connsiteY70" fmla="*/ 2294964 h 2330823"/>
              <a:gd name="connsiteX71" fmla="*/ 1864659 w 4589929"/>
              <a:gd name="connsiteY71" fmla="*/ 2330823 h 2330823"/>
              <a:gd name="connsiteX72" fmla="*/ 1816847 w 4589929"/>
              <a:gd name="connsiteY72" fmla="*/ 2253129 h 2330823"/>
              <a:gd name="connsiteX73" fmla="*/ 1697318 w 4589929"/>
              <a:gd name="connsiteY73" fmla="*/ 2175435 h 2330823"/>
              <a:gd name="connsiteX74" fmla="*/ 1691341 w 4589929"/>
              <a:gd name="connsiteY74" fmla="*/ 2043953 h 2330823"/>
              <a:gd name="connsiteX75" fmla="*/ 1619623 w 4589929"/>
              <a:gd name="connsiteY75" fmla="*/ 1763059 h 2330823"/>
              <a:gd name="connsiteX76" fmla="*/ 1553882 w 4589929"/>
              <a:gd name="connsiteY76" fmla="*/ 1763059 h 2330823"/>
              <a:gd name="connsiteX77" fmla="*/ 1482165 w 4589929"/>
              <a:gd name="connsiteY77" fmla="*/ 1864659 h 2330823"/>
              <a:gd name="connsiteX78" fmla="*/ 1386541 w 4589929"/>
              <a:gd name="connsiteY78" fmla="*/ 1816847 h 2330823"/>
              <a:gd name="connsiteX79" fmla="*/ 1314823 w 4589929"/>
              <a:gd name="connsiteY79" fmla="*/ 1876612 h 2330823"/>
              <a:gd name="connsiteX80" fmla="*/ 1147482 w 4589929"/>
              <a:gd name="connsiteY80" fmla="*/ 1936376 h 2330823"/>
              <a:gd name="connsiteX81" fmla="*/ 1057835 w 4589929"/>
              <a:gd name="connsiteY81" fmla="*/ 2079812 h 2330823"/>
              <a:gd name="connsiteX82" fmla="*/ 980141 w 4589929"/>
              <a:gd name="connsiteY82" fmla="*/ 2085788 h 2330823"/>
              <a:gd name="connsiteX83" fmla="*/ 860612 w 4589929"/>
              <a:gd name="connsiteY83" fmla="*/ 2097741 h 2330823"/>
              <a:gd name="connsiteX84" fmla="*/ 782918 w 4589929"/>
              <a:gd name="connsiteY84" fmla="*/ 1966259 h 2330823"/>
              <a:gd name="connsiteX85" fmla="*/ 729129 w 4589929"/>
              <a:gd name="connsiteY85" fmla="*/ 1912470 h 2330823"/>
              <a:gd name="connsiteX86" fmla="*/ 645459 w 4589929"/>
              <a:gd name="connsiteY86" fmla="*/ 1960282 h 2330823"/>
              <a:gd name="connsiteX87" fmla="*/ 609600 w 4589929"/>
              <a:gd name="connsiteY87" fmla="*/ 1972235 h 2330823"/>
              <a:gd name="connsiteX88" fmla="*/ 513976 w 4589929"/>
              <a:gd name="connsiteY88" fmla="*/ 2097741 h 2330823"/>
              <a:gd name="connsiteX89" fmla="*/ 472141 w 4589929"/>
              <a:gd name="connsiteY89" fmla="*/ 2109694 h 2330823"/>
              <a:gd name="connsiteX90" fmla="*/ 388470 w 4589929"/>
              <a:gd name="connsiteY90" fmla="*/ 2085788 h 2330823"/>
              <a:gd name="connsiteX91" fmla="*/ 346635 w 4589929"/>
              <a:gd name="connsiteY91" fmla="*/ 2085788 h 2330823"/>
              <a:gd name="connsiteX92" fmla="*/ 328706 w 4589929"/>
              <a:gd name="connsiteY92" fmla="*/ 2187388 h 2330823"/>
              <a:gd name="connsiteX93" fmla="*/ 304800 w 4589929"/>
              <a:gd name="connsiteY93" fmla="*/ 2205317 h 2330823"/>
              <a:gd name="connsiteX94" fmla="*/ 233082 w 4589929"/>
              <a:gd name="connsiteY94" fmla="*/ 2157506 h 2330823"/>
              <a:gd name="connsiteX95" fmla="*/ 256988 w 4589929"/>
              <a:gd name="connsiteY95" fmla="*/ 2049929 h 2330823"/>
              <a:gd name="connsiteX96" fmla="*/ 328706 w 4589929"/>
              <a:gd name="connsiteY96" fmla="*/ 2043953 h 2330823"/>
              <a:gd name="connsiteX97" fmla="*/ 418353 w 4589929"/>
              <a:gd name="connsiteY97" fmla="*/ 1930400 h 2330823"/>
              <a:gd name="connsiteX98" fmla="*/ 406400 w 4589929"/>
              <a:gd name="connsiteY98" fmla="*/ 1864659 h 2330823"/>
              <a:gd name="connsiteX99" fmla="*/ 358588 w 4589929"/>
              <a:gd name="connsiteY99" fmla="*/ 1852706 h 2330823"/>
              <a:gd name="connsiteX100" fmla="*/ 256988 w 4589929"/>
              <a:gd name="connsiteY100" fmla="*/ 1888564 h 2330823"/>
              <a:gd name="connsiteX101" fmla="*/ 191247 w 4589929"/>
              <a:gd name="connsiteY101" fmla="*/ 1882588 h 2330823"/>
              <a:gd name="connsiteX102" fmla="*/ 155388 w 4589929"/>
              <a:gd name="connsiteY102" fmla="*/ 1804894 h 2330823"/>
              <a:gd name="connsiteX103" fmla="*/ 185270 w 4589929"/>
              <a:gd name="connsiteY103" fmla="*/ 1727200 h 2330823"/>
              <a:gd name="connsiteX104" fmla="*/ 251012 w 4589929"/>
              <a:gd name="connsiteY104" fmla="*/ 1512047 h 2330823"/>
              <a:gd name="connsiteX105" fmla="*/ 191247 w 4589929"/>
              <a:gd name="connsiteY105" fmla="*/ 1470212 h 2330823"/>
              <a:gd name="connsiteX106" fmla="*/ 137459 w 4589929"/>
              <a:gd name="connsiteY106" fmla="*/ 1476188 h 2330823"/>
              <a:gd name="connsiteX107" fmla="*/ 47812 w 4589929"/>
              <a:gd name="connsiteY107" fmla="*/ 1494117 h 2330823"/>
              <a:gd name="connsiteX108" fmla="*/ 0 w 4589929"/>
              <a:gd name="connsiteY108" fmla="*/ 1458259 h 2330823"/>
              <a:gd name="connsiteX109" fmla="*/ 23906 w 4589929"/>
              <a:gd name="connsiteY109" fmla="*/ 1374588 h 2330823"/>
              <a:gd name="connsiteX110" fmla="*/ 107576 w 4589929"/>
              <a:gd name="connsiteY110" fmla="*/ 1284941 h 2330823"/>
              <a:gd name="connsiteX111" fmla="*/ 137459 w 4589929"/>
              <a:gd name="connsiteY111" fmla="*/ 1207247 h 2330823"/>
              <a:gd name="connsiteX112" fmla="*/ 155388 w 4589929"/>
              <a:gd name="connsiteY112" fmla="*/ 1153459 h 2330823"/>
              <a:gd name="connsiteX113" fmla="*/ 256988 w 4589929"/>
              <a:gd name="connsiteY113" fmla="*/ 1147482 h 2330823"/>
              <a:gd name="connsiteX114" fmla="*/ 376518 w 4589929"/>
              <a:gd name="connsiteY114" fmla="*/ 1021976 h 2330823"/>
              <a:gd name="connsiteX115" fmla="*/ 358588 w 4589929"/>
              <a:gd name="connsiteY115" fmla="*/ 920376 h 2330823"/>
              <a:gd name="connsiteX116" fmla="*/ 268941 w 4589929"/>
              <a:gd name="connsiteY116" fmla="*/ 914400 h 2330823"/>
              <a:gd name="connsiteX117" fmla="*/ 245035 w 4589929"/>
              <a:gd name="connsiteY117" fmla="*/ 884517 h 2330823"/>
              <a:gd name="connsiteX118" fmla="*/ 328706 w 4589929"/>
              <a:gd name="connsiteY118" fmla="*/ 818776 h 2330823"/>
              <a:gd name="connsiteX119" fmla="*/ 490070 w 4589929"/>
              <a:gd name="connsiteY119" fmla="*/ 854635 h 2330823"/>
              <a:gd name="connsiteX120" fmla="*/ 525929 w 4589929"/>
              <a:gd name="connsiteY120" fmla="*/ 890494 h 2330823"/>
              <a:gd name="connsiteX121" fmla="*/ 639482 w 4589929"/>
              <a:gd name="connsiteY121" fmla="*/ 806823 h 2330823"/>
              <a:gd name="connsiteX122" fmla="*/ 645459 w 4589929"/>
              <a:gd name="connsiteY122" fmla="*/ 711200 h 2330823"/>
              <a:gd name="connsiteX123" fmla="*/ 693270 w 4589929"/>
              <a:gd name="connsiteY123" fmla="*/ 675341 h 2330823"/>
              <a:gd name="connsiteX124" fmla="*/ 824753 w 4589929"/>
              <a:gd name="connsiteY124" fmla="*/ 669364 h 2330823"/>
              <a:gd name="connsiteX125" fmla="*/ 902447 w 4589929"/>
              <a:gd name="connsiteY125" fmla="*/ 651435 h 2330823"/>
              <a:gd name="connsiteX126" fmla="*/ 878541 w 4589929"/>
              <a:gd name="connsiteY126" fmla="*/ 543859 h 2330823"/>
              <a:gd name="connsiteX127" fmla="*/ 830729 w 4589929"/>
              <a:gd name="connsiteY127" fmla="*/ 478117 h 2330823"/>
              <a:gd name="connsiteX128" fmla="*/ 699247 w 4589929"/>
              <a:gd name="connsiteY128" fmla="*/ 496047 h 2330823"/>
              <a:gd name="connsiteX129" fmla="*/ 669365 w 4589929"/>
              <a:gd name="connsiteY129" fmla="*/ 549835 h 2330823"/>
              <a:gd name="connsiteX130" fmla="*/ 633506 w 4589929"/>
              <a:gd name="connsiteY130" fmla="*/ 609600 h 2330823"/>
              <a:gd name="connsiteX131" fmla="*/ 573741 w 4589929"/>
              <a:gd name="connsiteY131" fmla="*/ 591670 h 2330823"/>
              <a:gd name="connsiteX132" fmla="*/ 537882 w 4589929"/>
              <a:gd name="connsiteY132" fmla="*/ 490070 h 2330823"/>
              <a:gd name="connsiteX133" fmla="*/ 537882 w 4589929"/>
              <a:gd name="connsiteY133" fmla="*/ 388470 h 2330823"/>
              <a:gd name="connsiteX134" fmla="*/ 639482 w 4589929"/>
              <a:gd name="connsiteY134" fmla="*/ 304800 h 2330823"/>
              <a:gd name="connsiteX135" fmla="*/ 681318 w 4589929"/>
              <a:gd name="connsiteY135" fmla="*/ 251012 h 2330823"/>
              <a:gd name="connsiteX136" fmla="*/ 782918 w 4589929"/>
              <a:gd name="connsiteY136" fmla="*/ 256988 h 2330823"/>
              <a:gd name="connsiteX137" fmla="*/ 890494 w 4589929"/>
              <a:gd name="connsiteY137" fmla="*/ 268941 h 2330823"/>
              <a:gd name="connsiteX138" fmla="*/ 926353 w 4589929"/>
              <a:gd name="connsiteY138" fmla="*/ 239059 h 2330823"/>
              <a:gd name="connsiteX139" fmla="*/ 944282 w 4589929"/>
              <a:gd name="connsiteY139" fmla="*/ 179294 h 2330823"/>
              <a:gd name="connsiteX140" fmla="*/ 980141 w 4589929"/>
              <a:gd name="connsiteY140" fmla="*/ 179294 h 2330823"/>
              <a:gd name="connsiteX141" fmla="*/ 1021976 w 4589929"/>
              <a:gd name="connsiteY141" fmla="*/ 256988 h 2330823"/>
              <a:gd name="connsiteX142" fmla="*/ 1129553 w 4589929"/>
              <a:gd name="connsiteY142" fmla="*/ 256988 h 2330823"/>
              <a:gd name="connsiteX143" fmla="*/ 1147482 w 4589929"/>
              <a:gd name="connsiteY143" fmla="*/ 256988 h 2330823"/>
              <a:gd name="connsiteX144" fmla="*/ 1213223 w 4589929"/>
              <a:gd name="connsiteY144" fmla="*/ 209176 h 2330823"/>
              <a:gd name="connsiteX145" fmla="*/ 1225176 w 4589929"/>
              <a:gd name="connsiteY145" fmla="*/ 137459 h 2330823"/>
              <a:gd name="connsiteX146" fmla="*/ 1296894 w 4589929"/>
              <a:gd name="connsiteY146" fmla="*/ 125506 h 2330823"/>
              <a:gd name="connsiteX147" fmla="*/ 1464235 w 4589929"/>
              <a:gd name="connsiteY147" fmla="*/ 394447 h 2330823"/>
              <a:gd name="connsiteX148" fmla="*/ 1972235 w 4589929"/>
              <a:gd name="connsiteY148" fmla="*/ 705223 h 2330823"/>
              <a:gd name="connsiteX149" fmla="*/ 2169459 w 4589929"/>
              <a:gd name="connsiteY149" fmla="*/ 490070 h 2330823"/>
              <a:gd name="connsiteX150" fmla="*/ 2157506 w 4589929"/>
              <a:gd name="connsiteY150" fmla="*/ 382494 h 2330823"/>
              <a:gd name="connsiteX151" fmla="*/ 2253129 w 4589929"/>
              <a:gd name="connsiteY151" fmla="*/ 227106 h 2330823"/>
              <a:gd name="connsiteX152" fmla="*/ 2300941 w 4589929"/>
              <a:gd name="connsiteY152" fmla="*/ 251012 h 2330823"/>
              <a:gd name="connsiteX153" fmla="*/ 2378635 w 4589929"/>
              <a:gd name="connsiteY153" fmla="*/ 185270 h 2330823"/>
              <a:gd name="connsiteX154" fmla="*/ 2456329 w 4589929"/>
              <a:gd name="connsiteY154" fmla="*/ 280894 h 2330823"/>
              <a:gd name="connsiteX155" fmla="*/ 2665506 w 4589929"/>
              <a:gd name="connsiteY155" fmla="*/ 149412 h 2330823"/>
              <a:gd name="connsiteX156" fmla="*/ 2755153 w 4589929"/>
              <a:gd name="connsiteY156" fmla="*/ 161364 h 2330823"/>
              <a:gd name="connsiteX157" fmla="*/ 2796988 w 4589929"/>
              <a:gd name="connsiteY157" fmla="*/ 119529 h 2330823"/>
              <a:gd name="connsiteX158" fmla="*/ 2856753 w 4589929"/>
              <a:gd name="connsiteY158" fmla="*/ 119529 h 2330823"/>
              <a:gd name="connsiteX159" fmla="*/ 2922494 w 4589929"/>
              <a:gd name="connsiteY159" fmla="*/ 89647 h 2330823"/>
              <a:gd name="connsiteX160" fmla="*/ 3000188 w 4589929"/>
              <a:gd name="connsiteY160" fmla="*/ 83670 h 2330823"/>
              <a:gd name="connsiteX161" fmla="*/ 3000188 w 4589929"/>
              <a:gd name="connsiteY161" fmla="*/ 143435 h 2330823"/>
              <a:gd name="connsiteX162" fmla="*/ 3089835 w 4589929"/>
              <a:gd name="connsiteY162" fmla="*/ 191247 h 2330823"/>
              <a:gd name="connsiteX163" fmla="*/ 3167529 w 4589929"/>
              <a:gd name="connsiteY163" fmla="*/ 191247 h 2330823"/>
              <a:gd name="connsiteX164" fmla="*/ 3281082 w 4589929"/>
              <a:gd name="connsiteY164" fmla="*/ 83670 h 2330823"/>
              <a:gd name="connsiteX165" fmla="*/ 3257176 w 4589929"/>
              <a:gd name="connsiteY165" fmla="*/ 5976 h 2330823"/>
              <a:gd name="connsiteX166" fmla="*/ 3299012 w 4589929"/>
              <a:gd name="connsiteY166" fmla="*/ 17929 h 2330823"/>
              <a:gd name="connsiteX167" fmla="*/ 3376706 w 4589929"/>
              <a:gd name="connsiteY167" fmla="*/ 59764 h 2330823"/>
              <a:gd name="connsiteX168" fmla="*/ 3430494 w 4589929"/>
              <a:gd name="connsiteY168" fmla="*/ 0 h 2330823"/>
              <a:gd name="connsiteX169" fmla="*/ 3567953 w 4589929"/>
              <a:gd name="connsiteY169" fmla="*/ 23906 h 2330823"/>
              <a:gd name="connsiteX170" fmla="*/ 3645647 w 4589929"/>
              <a:gd name="connsiteY170" fmla="*/ 83670 h 2330823"/>
              <a:gd name="connsiteX171" fmla="*/ 3866776 w 4589929"/>
              <a:gd name="connsiteY171" fmla="*/ 53788 h 2330823"/>
              <a:gd name="connsiteX172" fmla="*/ 3878729 w 4589929"/>
              <a:gd name="connsiteY172" fmla="*/ 173317 h 2330823"/>
              <a:gd name="connsiteX173" fmla="*/ 3848847 w 4589929"/>
              <a:gd name="connsiteY173" fmla="*/ 191247 h 2330823"/>
              <a:gd name="connsiteX174" fmla="*/ 3884706 w 4589929"/>
              <a:gd name="connsiteY174" fmla="*/ 286870 h 2330823"/>
              <a:gd name="connsiteX175" fmla="*/ 3980329 w 4589929"/>
              <a:gd name="connsiteY175" fmla="*/ 382494 h 2330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589929" h="2330823">
                <a:moveTo>
                  <a:pt x="3980329" y="382494"/>
                </a:moveTo>
                <a:lnTo>
                  <a:pt x="3992282" y="442259"/>
                </a:lnTo>
                <a:lnTo>
                  <a:pt x="4087906" y="490070"/>
                </a:lnTo>
                <a:lnTo>
                  <a:pt x="4093882" y="537882"/>
                </a:lnTo>
                <a:lnTo>
                  <a:pt x="4129741" y="496047"/>
                </a:lnTo>
                <a:lnTo>
                  <a:pt x="4171576" y="531906"/>
                </a:lnTo>
                <a:lnTo>
                  <a:pt x="4249270" y="531906"/>
                </a:lnTo>
                <a:lnTo>
                  <a:pt x="4267200" y="472141"/>
                </a:lnTo>
                <a:lnTo>
                  <a:pt x="4350870" y="448235"/>
                </a:lnTo>
                <a:lnTo>
                  <a:pt x="4350870" y="448235"/>
                </a:lnTo>
                <a:lnTo>
                  <a:pt x="4380753" y="555812"/>
                </a:lnTo>
                <a:lnTo>
                  <a:pt x="4404659" y="645459"/>
                </a:lnTo>
                <a:lnTo>
                  <a:pt x="4422588" y="663388"/>
                </a:lnTo>
                <a:lnTo>
                  <a:pt x="4434541" y="705223"/>
                </a:lnTo>
                <a:lnTo>
                  <a:pt x="4422588" y="747059"/>
                </a:lnTo>
                <a:lnTo>
                  <a:pt x="4434541" y="812800"/>
                </a:lnTo>
                <a:lnTo>
                  <a:pt x="4362823" y="884517"/>
                </a:lnTo>
                <a:lnTo>
                  <a:pt x="4410635" y="932329"/>
                </a:lnTo>
                <a:lnTo>
                  <a:pt x="4428565" y="980141"/>
                </a:lnTo>
                <a:lnTo>
                  <a:pt x="4542118" y="962212"/>
                </a:lnTo>
                <a:lnTo>
                  <a:pt x="4577976" y="998070"/>
                </a:lnTo>
                <a:lnTo>
                  <a:pt x="4548094" y="1033929"/>
                </a:lnTo>
                <a:lnTo>
                  <a:pt x="4577976" y="1087717"/>
                </a:lnTo>
                <a:lnTo>
                  <a:pt x="4554070" y="1147482"/>
                </a:lnTo>
                <a:lnTo>
                  <a:pt x="4589929" y="1290917"/>
                </a:lnTo>
                <a:lnTo>
                  <a:pt x="4470400" y="1416423"/>
                </a:lnTo>
                <a:lnTo>
                  <a:pt x="4500282" y="1547906"/>
                </a:lnTo>
                <a:lnTo>
                  <a:pt x="4446494" y="1518023"/>
                </a:lnTo>
                <a:lnTo>
                  <a:pt x="4368800" y="1524000"/>
                </a:lnTo>
                <a:lnTo>
                  <a:pt x="4344894" y="1583764"/>
                </a:lnTo>
                <a:lnTo>
                  <a:pt x="4368800" y="1619623"/>
                </a:lnTo>
                <a:lnTo>
                  <a:pt x="4344894" y="1703294"/>
                </a:lnTo>
                <a:lnTo>
                  <a:pt x="4309035" y="1715247"/>
                </a:lnTo>
                <a:lnTo>
                  <a:pt x="4273176" y="1673412"/>
                </a:lnTo>
                <a:lnTo>
                  <a:pt x="4177553" y="1673412"/>
                </a:lnTo>
                <a:lnTo>
                  <a:pt x="4004235" y="1613647"/>
                </a:lnTo>
                <a:lnTo>
                  <a:pt x="3884706" y="1679388"/>
                </a:lnTo>
                <a:lnTo>
                  <a:pt x="3753223" y="1500094"/>
                </a:lnTo>
                <a:lnTo>
                  <a:pt x="3771153" y="1410447"/>
                </a:lnTo>
                <a:lnTo>
                  <a:pt x="3711388" y="1374588"/>
                </a:lnTo>
                <a:lnTo>
                  <a:pt x="3693459" y="1296894"/>
                </a:lnTo>
                <a:lnTo>
                  <a:pt x="3609788" y="1368612"/>
                </a:lnTo>
                <a:lnTo>
                  <a:pt x="3621741" y="1440329"/>
                </a:lnTo>
                <a:lnTo>
                  <a:pt x="3591859" y="1595717"/>
                </a:lnTo>
                <a:lnTo>
                  <a:pt x="3472329" y="1583764"/>
                </a:lnTo>
                <a:lnTo>
                  <a:pt x="3472329" y="1583764"/>
                </a:lnTo>
                <a:lnTo>
                  <a:pt x="3364753" y="1553882"/>
                </a:lnTo>
                <a:lnTo>
                  <a:pt x="3370729" y="1655482"/>
                </a:lnTo>
                <a:lnTo>
                  <a:pt x="3400612" y="1739153"/>
                </a:lnTo>
                <a:lnTo>
                  <a:pt x="3346823" y="1775012"/>
                </a:lnTo>
                <a:lnTo>
                  <a:pt x="3209365" y="1769035"/>
                </a:lnTo>
                <a:lnTo>
                  <a:pt x="3185459" y="1637553"/>
                </a:lnTo>
                <a:lnTo>
                  <a:pt x="3089835" y="1547906"/>
                </a:lnTo>
                <a:lnTo>
                  <a:pt x="3048000" y="1583764"/>
                </a:lnTo>
                <a:lnTo>
                  <a:pt x="2940423" y="1703294"/>
                </a:lnTo>
                <a:lnTo>
                  <a:pt x="2940423" y="1757082"/>
                </a:lnTo>
                <a:lnTo>
                  <a:pt x="2832847" y="1733176"/>
                </a:lnTo>
                <a:lnTo>
                  <a:pt x="2761129" y="1667435"/>
                </a:lnTo>
                <a:lnTo>
                  <a:pt x="2575859" y="1733176"/>
                </a:lnTo>
                <a:lnTo>
                  <a:pt x="2534023" y="1697317"/>
                </a:lnTo>
                <a:lnTo>
                  <a:pt x="2540000" y="1631576"/>
                </a:lnTo>
                <a:lnTo>
                  <a:pt x="2480235" y="1607670"/>
                </a:lnTo>
                <a:lnTo>
                  <a:pt x="2456329" y="1673412"/>
                </a:lnTo>
                <a:lnTo>
                  <a:pt x="2360706" y="1643529"/>
                </a:lnTo>
                <a:lnTo>
                  <a:pt x="2091765" y="1846729"/>
                </a:lnTo>
                <a:lnTo>
                  <a:pt x="2067859" y="1954306"/>
                </a:lnTo>
                <a:lnTo>
                  <a:pt x="2085788" y="2026023"/>
                </a:lnTo>
                <a:lnTo>
                  <a:pt x="2085788" y="2067859"/>
                </a:lnTo>
                <a:lnTo>
                  <a:pt x="2055906" y="2115670"/>
                </a:lnTo>
                <a:lnTo>
                  <a:pt x="1972235" y="2169459"/>
                </a:lnTo>
                <a:lnTo>
                  <a:pt x="1924423" y="2294964"/>
                </a:lnTo>
                <a:lnTo>
                  <a:pt x="1864659" y="2330823"/>
                </a:lnTo>
                <a:lnTo>
                  <a:pt x="1816847" y="2253129"/>
                </a:lnTo>
                <a:lnTo>
                  <a:pt x="1697318" y="2175435"/>
                </a:lnTo>
                <a:lnTo>
                  <a:pt x="1691341" y="2043953"/>
                </a:lnTo>
                <a:lnTo>
                  <a:pt x="1619623" y="1763059"/>
                </a:lnTo>
                <a:lnTo>
                  <a:pt x="1553882" y="1763059"/>
                </a:lnTo>
                <a:lnTo>
                  <a:pt x="1482165" y="1864659"/>
                </a:lnTo>
                <a:lnTo>
                  <a:pt x="1386541" y="1816847"/>
                </a:lnTo>
                <a:lnTo>
                  <a:pt x="1314823" y="1876612"/>
                </a:lnTo>
                <a:lnTo>
                  <a:pt x="1147482" y="1936376"/>
                </a:lnTo>
                <a:lnTo>
                  <a:pt x="1057835" y="2079812"/>
                </a:lnTo>
                <a:lnTo>
                  <a:pt x="980141" y="2085788"/>
                </a:lnTo>
                <a:lnTo>
                  <a:pt x="860612" y="2097741"/>
                </a:lnTo>
                <a:lnTo>
                  <a:pt x="782918" y="1966259"/>
                </a:lnTo>
                <a:lnTo>
                  <a:pt x="729129" y="1912470"/>
                </a:lnTo>
                <a:lnTo>
                  <a:pt x="645459" y="1960282"/>
                </a:lnTo>
                <a:lnTo>
                  <a:pt x="609600" y="1972235"/>
                </a:lnTo>
                <a:lnTo>
                  <a:pt x="513976" y="2097741"/>
                </a:lnTo>
                <a:lnTo>
                  <a:pt x="472141" y="2109694"/>
                </a:lnTo>
                <a:lnTo>
                  <a:pt x="388470" y="2085788"/>
                </a:lnTo>
                <a:lnTo>
                  <a:pt x="346635" y="2085788"/>
                </a:lnTo>
                <a:lnTo>
                  <a:pt x="328706" y="2187388"/>
                </a:lnTo>
                <a:lnTo>
                  <a:pt x="304800" y="2205317"/>
                </a:lnTo>
                <a:lnTo>
                  <a:pt x="233082" y="2157506"/>
                </a:lnTo>
                <a:lnTo>
                  <a:pt x="256988" y="2049929"/>
                </a:lnTo>
                <a:lnTo>
                  <a:pt x="328706" y="2043953"/>
                </a:lnTo>
                <a:lnTo>
                  <a:pt x="418353" y="1930400"/>
                </a:lnTo>
                <a:lnTo>
                  <a:pt x="406400" y="1864659"/>
                </a:lnTo>
                <a:lnTo>
                  <a:pt x="358588" y="1852706"/>
                </a:lnTo>
                <a:lnTo>
                  <a:pt x="256988" y="1888564"/>
                </a:lnTo>
                <a:lnTo>
                  <a:pt x="191247" y="1882588"/>
                </a:lnTo>
                <a:lnTo>
                  <a:pt x="155388" y="1804894"/>
                </a:lnTo>
                <a:lnTo>
                  <a:pt x="185270" y="1727200"/>
                </a:lnTo>
                <a:lnTo>
                  <a:pt x="251012" y="1512047"/>
                </a:lnTo>
                <a:lnTo>
                  <a:pt x="191247" y="1470212"/>
                </a:lnTo>
                <a:lnTo>
                  <a:pt x="137459" y="1476188"/>
                </a:lnTo>
                <a:lnTo>
                  <a:pt x="47812" y="1494117"/>
                </a:lnTo>
                <a:lnTo>
                  <a:pt x="0" y="1458259"/>
                </a:lnTo>
                <a:lnTo>
                  <a:pt x="23906" y="1374588"/>
                </a:lnTo>
                <a:lnTo>
                  <a:pt x="107576" y="1284941"/>
                </a:lnTo>
                <a:lnTo>
                  <a:pt x="137459" y="1207247"/>
                </a:lnTo>
                <a:lnTo>
                  <a:pt x="155388" y="1153459"/>
                </a:lnTo>
                <a:lnTo>
                  <a:pt x="256988" y="1147482"/>
                </a:lnTo>
                <a:lnTo>
                  <a:pt x="376518" y="1021976"/>
                </a:lnTo>
                <a:lnTo>
                  <a:pt x="358588" y="920376"/>
                </a:lnTo>
                <a:lnTo>
                  <a:pt x="268941" y="914400"/>
                </a:lnTo>
                <a:lnTo>
                  <a:pt x="245035" y="884517"/>
                </a:lnTo>
                <a:lnTo>
                  <a:pt x="328706" y="818776"/>
                </a:lnTo>
                <a:lnTo>
                  <a:pt x="490070" y="854635"/>
                </a:lnTo>
                <a:lnTo>
                  <a:pt x="525929" y="890494"/>
                </a:lnTo>
                <a:lnTo>
                  <a:pt x="639482" y="806823"/>
                </a:lnTo>
                <a:lnTo>
                  <a:pt x="645459" y="711200"/>
                </a:lnTo>
                <a:lnTo>
                  <a:pt x="693270" y="675341"/>
                </a:lnTo>
                <a:lnTo>
                  <a:pt x="824753" y="669364"/>
                </a:lnTo>
                <a:lnTo>
                  <a:pt x="902447" y="651435"/>
                </a:lnTo>
                <a:lnTo>
                  <a:pt x="878541" y="543859"/>
                </a:lnTo>
                <a:lnTo>
                  <a:pt x="830729" y="478117"/>
                </a:lnTo>
                <a:lnTo>
                  <a:pt x="699247" y="496047"/>
                </a:lnTo>
                <a:lnTo>
                  <a:pt x="669365" y="549835"/>
                </a:lnTo>
                <a:lnTo>
                  <a:pt x="633506" y="609600"/>
                </a:lnTo>
                <a:lnTo>
                  <a:pt x="573741" y="591670"/>
                </a:lnTo>
                <a:lnTo>
                  <a:pt x="537882" y="490070"/>
                </a:lnTo>
                <a:lnTo>
                  <a:pt x="537882" y="388470"/>
                </a:lnTo>
                <a:lnTo>
                  <a:pt x="639482" y="304800"/>
                </a:lnTo>
                <a:lnTo>
                  <a:pt x="681318" y="251012"/>
                </a:lnTo>
                <a:lnTo>
                  <a:pt x="782918" y="256988"/>
                </a:lnTo>
                <a:lnTo>
                  <a:pt x="890494" y="268941"/>
                </a:lnTo>
                <a:lnTo>
                  <a:pt x="926353" y="239059"/>
                </a:lnTo>
                <a:lnTo>
                  <a:pt x="944282" y="179294"/>
                </a:lnTo>
                <a:lnTo>
                  <a:pt x="980141" y="179294"/>
                </a:lnTo>
                <a:lnTo>
                  <a:pt x="1021976" y="256988"/>
                </a:lnTo>
                <a:lnTo>
                  <a:pt x="1129553" y="256988"/>
                </a:lnTo>
                <a:lnTo>
                  <a:pt x="1147482" y="256988"/>
                </a:lnTo>
                <a:lnTo>
                  <a:pt x="1213223" y="209176"/>
                </a:lnTo>
                <a:lnTo>
                  <a:pt x="1225176" y="137459"/>
                </a:lnTo>
                <a:lnTo>
                  <a:pt x="1296894" y="125506"/>
                </a:lnTo>
                <a:lnTo>
                  <a:pt x="1464235" y="394447"/>
                </a:lnTo>
                <a:lnTo>
                  <a:pt x="1972235" y="705223"/>
                </a:lnTo>
                <a:lnTo>
                  <a:pt x="2169459" y="490070"/>
                </a:lnTo>
                <a:lnTo>
                  <a:pt x="2157506" y="382494"/>
                </a:lnTo>
                <a:lnTo>
                  <a:pt x="2253129" y="227106"/>
                </a:lnTo>
                <a:lnTo>
                  <a:pt x="2300941" y="251012"/>
                </a:lnTo>
                <a:lnTo>
                  <a:pt x="2378635" y="185270"/>
                </a:lnTo>
                <a:lnTo>
                  <a:pt x="2456329" y="280894"/>
                </a:lnTo>
                <a:lnTo>
                  <a:pt x="2665506" y="149412"/>
                </a:lnTo>
                <a:lnTo>
                  <a:pt x="2755153" y="161364"/>
                </a:lnTo>
                <a:lnTo>
                  <a:pt x="2796988" y="119529"/>
                </a:lnTo>
                <a:lnTo>
                  <a:pt x="2856753" y="119529"/>
                </a:lnTo>
                <a:lnTo>
                  <a:pt x="2922494" y="89647"/>
                </a:lnTo>
                <a:lnTo>
                  <a:pt x="3000188" y="83670"/>
                </a:lnTo>
                <a:lnTo>
                  <a:pt x="3000188" y="143435"/>
                </a:lnTo>
                <a:lnTo>
                  <a:pt x="3089835" y="191247"/>
                </a:lnTo>
                <a:lnTo>
                  <a:pt x="3167529" y="191247"/>
                </a:lnTo>
                <a:lnTo>
                  <a:pt x="3281082" y="83670"/>
                </a:lnTo>
                <a:lnTo>
                  <a:pt x="3257176" y="5976"/>
                </a:lnTo>
                <a:lnTo>
                  <a:pt x="3299012" y="17929"/>
                </a:lnTo>
                <a:lnTo>
                  <a:pt x="3376706" y="59764"/>
                </a:lnTo>
                <a:lnTo>
                  <a:pt x="3430494" y="0"/>
                </a:lnTo>
                <a:lnTo>
                  <a:pt x="3567953" y="23906"/>
                </a:lnTo>
                <a:lnTo>
                  <a:pt x="3645647" y="83670"/>
                </a:lnTo>
                <a:lnTo>
                  <a:pt x="3866776" y="53788"/>
                </a:lnTo>
                <a:lnTo>
                  <a:pt x="3878729" y="173317"/>
                </a:lnTo>
                <a:lnTo>
                  <a:pt x="3848847" y="191247"/>
                </a:lnTo>
                <a:lnTo>
                  <a:pt x="3884706" y="286870"/>
                </a:lnTo>
                <a:lnTo>
                  <a:pt x="3980329" y="382494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51435" y="3281082"/>
            <a:ext cx="3018118" cy="3048000"/>
          </a:xfrm>
          <a:custGeom>
            <a:avLst/>
            <a:gdLst>
              <a:gd name="connsiteX0" fmla="*/ 2767106 w 3018118"/>
              <a:gd name="connsiteY0" fmla="*/ 2510118 h 3048000"/>
              <a:gd name="connsiteX1" fmla="*/ 2719294 w 3018118"/>
              <a:gd name="connsiteY1" fmla="*/ 2593789 h 3048000"/>
              <a:gd name="connsiteX2" fmla="*/ 2683436 w 3018118"/>
              <a:gd name="connsiteY2" fmla="*/ 2689412 h 3048000"/>
              <a:gd name="connsiteX3" fmla="*/ 2593789 w 3018118"/>
              <a:gd name="connsiteY3" fmla="*/ 2737224 h 3048000"/>
              <a:gd name="connsiteX4" fmla="*/ 2641600 w 3018118"/>
              <a:gd name="connsiteY4" fmla="*/ 2880659 h 3048000"/>
              <a:gd name="connsiteX5" fmla="*/ 2587812 w 3018118"/>
              <a:gd name="connsiteY5" fmla="*/ 2928471 h 3048000"/>
              <a:gd name="connsiteX6" fmla="*/ 2468283 w 3018118"/>
              <a:gd name="connsiteY6" fmla="*/ 2994212 h 3048000"/>
              <a:gd name="connsiteX7" fmla="*/ 2253130 w 3018118"/>
              <a:gd name="connsiteY7" fmla="*/ 2970306 h 3048000"/>
              <a:gd name="connsiteX8" fmla="*/ 2151530 w 3018118"/>
              <a:gd name="connsiteY8" fmla="*/ 2988236 h 3048000"/>
              <a:gd name="connsiteX9" fmla="*/ 2061883 w 3018118"/>
              <a:gd name="connsiteY9" fmla="*/ 3048000 h 3048000"/>
              <a:gd name="connsiteX10" fmla="*/ 2067859 w 3018118"/>
              <a:gd name="connsiteY10" fmla="*/ 2928471 h 3048000"/>
              <a:gd name="connsiteX11" fmla="*/ 2049930 w 3018118"/>
              <a:gd name="connsiteY11" fmla="*/ 2892612 h 3048000"/>
              <a:gd name="connsiteX12" fmla="*/ 2037977 w 3018118"/>
              <a:gd name="connsiteY12" fmla="*/ 2755153 h 3048000"/>
              <a:gd name="connsiteX13" fmla="*/ 1984189 w 3018118"/>
              <a:gd name="connsiteY13" fmla="*/ 2713318 h 3048000"/>
              <a:gd name="connsiteX14" fmla="*/ 1966259 w 3018118"/>
              <a:gd name="connsiteY14" fmla="*/ 2683436 h 3048000"/>
              <a:gd name="connsiteX15" fmla="*/ 1978212 w 3018118"/>
              <a:gd name="connsiteY15" fmla="*/ 2575859 h 3048000"/>
              <a:gd name="connsiteX16" fmla="*/ 2002118 w 3018118"/>
              <a:gd name="connsiteY16" fmla="*/ 2551953 h 3048000"/>
              <a:gd name="connsiteX17" fmla="*/ 1984189 w 3018118"/>
              <a:gd name="connsiteY17" fmla="*/ 2468283 h 3048000"/>
              <a:gd name="connsiteX18" fmla="*/ 1786965 w 3018118"/>
              <a:gd name="connsiteY18" fmla="*/ 2396565 h 3048000"/>
              <a:gd name="connsiteX19" fmla="*/ 1727200 w 3018118"/>
              <a:gd name="connsiteY19" fmla="*/ 2306918 h 3048000"/>
              <a:gd name="connsiteX20" fmla="*/ 1571812 w 3018118"/>
              <a:gd name="connsiteY20" fmla="*/ 2187389 h 3048000"/>
              <a:gd name="connsiteX21" fmla="*/ 1374589 w 3018118"/>
              <a:gd name="connsiteY21" fmla="*/ 2193365 h 3048000"/>
              <a:gd name="connsiteX22" fmla="*/ 1362636 w 3018118"/>
              <a:gd name="connsiteY22" fmla="*/ 2091765 h 3048000"/>
              <a:gd name="connsiteX23" fmla="*/ 1123577 w 3018118"/>
              <a:gd name="connsiteY23" fmla="*/ 2109694 h 3048000"/>
              <a:gd name="connsiteX24" fmla="*/ 1051859 w 3018118"/>
              <a:gd name="connsiteY24" fmla="*/ 2133600 h 3048000"/>
              <a:gd name="connsiteX25" fmla="*/ 1051859 w 3018118"/>
              <a:gd name="connsiteY25" fmla="*/ 2175436 h 3048000"/>
              <a:gd name="connsiteX26" fmla="*/ 1004047 w 3018118"/>
              <a:gd name="connsiteY26" fmla="*/ 2175436 h 3048000"/>
              <a:gd name="connsiteX27" fmla="*/ 986118 w 3018118"/>
              <a:gd name="connsiteY27" fmla="*/ 2235200 h 3048000"/>
              <a:gd name="connsiteX28" fmla="*/ 956236 w 3018118"/>
              <a:gd name="connsiteY28" fmla="*/ 2205318 h 3048000"/>
              <a:gd name="connsiteX29" fmla="*/ 848659 w 3018118"/>
              <a:gd name="connsiteY29" fmla="*/ 2229224 h 3048000"/>
              <a:gd name="connsiteX30" fmla="*/ 824753 w 3018118"/>
              <a:gd name="connsiteY30" fmla="*/ 2145553 h 3048000"/>
              <a:gd name="connsiteX31" fmla="*/ 753036 w 3018118"/>
              <a:gd name="connsiteY31" fmla="*/ 2055906 h 3048000"/>
              <a:gd name="connsiteX32" fmla="*/ 723153 w 3018118"/>
              <a:gd name="connsiteY32" fmla="*/ 2067859 h 3048000"/>
              <a:gd name="connsiteX33" fmla="*/ 657412 w 3018118"/>
              <a:gd name="connsiteY33" fmla="*/ 2049930 h 3048000"/>
              <a:gd name="connsiteX34" fmla="*/ 603624 w 3018118"/>
              <a:gd name="connsiteY34" fmla="*/ 2067859 h 3048000"/>
              <a:gd name="connsiteX35" fmla="*/ 454212 w 3018118"/>
              <a:gd name="connsiteY35" fmla="*/ 2133600 h 3048000"/>
              <a:gd name="connsiteX36" fmla="*/ 370541 w 3018118"/>
              <a:gd name="connsiteY36" fmla="*/ 2115671 h 3048000"/>
              <a:gd name="connsiteX37" fmla="*/ 328706 w 3018118"/>
              <a:gd name="connsiteY37" fmla="*/ 2127624 h 3048000"/>
              <a:gd name="connsiteX38" fmla="*/ 274918 w 3018118"/>
              <a:gd name="connsiteY38" fmla="*/ 2187389 h 3048000"/>
              <a:gd name="connsiteX39" fmla="*/ 173318 w 3018118"/>
              <a:gd name="connsiteY39" fmla="*/ 2008094 h 3048000"/>
              <a:gd name="connsiteX40" fmla="*/ 71718 w 3018118"/>
              <a:gd name="connsiteY40" fmla="*/ 1996142 h 3048000"/>
              <a:gd name="connsiteX41" fmla="*/ 0 w 3018118"/>
              <a:gd name="connsiteY41" fmla="*/ 1882589 h 3048000"/>
              <a:gd name="connsiteX42" fmla="*/ 59765 w 3018118"/>
              <a:gd name="connsiteY42" fmla="*/ 1810871 h 3048000"/>
              <a:gd name="connsiteX43" fmla="*/ 209177 w 3018118"/>
              <a:gd name="connsiteY43" fmla="*/ 1356659 h 3048000"/>
              <a:gd name="connsiteX44" fmla="*/ 262965 w 3018118"/>
              <a:gd name="connsiteY44" fmla="*/ 1362636 h 3048000"/>
              <a:gd name="connsiteX45" fmla="*/ 298824 w 3018118"/>
              <a:gd name="connsiteY45" fmla="*/ 1398494 h 3048000"/>
              <a:gd name="connsiteX46" fmla="*/ 304800 w 3018118"/>
              <a:gd name="connsiteY46" fmla="*/ 1410447 h 3048000"/>
              <a:gd name="connsiteX47" fmla="*/ 508000 w 3018118"/>
              <a:gd name="connsiteY47" fmla="*/ 1183342 h 3048000"/>
              <a:gd name="connsiteX48" fmla="*/ 597647 w 3018118"/>
              <a:gd name="connsiteY48" fmla="*/ 1195294 h 3048000"/>
              <a:gd name="connsiteX49" fmla="*/ 579718 w 3018118"/>
              <a:gd name="connsiteY49" fmla="*/ 1255059 h 3048000"/>
              <a:gd name="connsiteX50" fmla="*/ 519953 w 3018118"/>
              <a:gd name="connsiteY50" fmla="*/ 1284942 h 3048000"/>
              <a:gd name="connsiteX51" fmla="*/ 591671 w 3018118"/>
              <a:gd name="connsiteY51" fmla="*/ 1350683 h 3048000"/>
              <a:gd name="connsiteX52" fmla="*/ 639483 w 3018118"/>
              <a:gd name="connsiteY52" fmla="*/ 1386542 h 3048000"/>
              <a:gd name="connsiteX53" fmla="*/ 699247 w 3018118"/>
              <a:gd name="connsiteY53" fmla="*/ 1362636 h 3048000"/>
              <a:gd name="connsiteX54" fmla="*/ 764989 w 3018118"/>
              <a:gd name="connsiteY54" fmla="*/ 1249083 h 3048000"/>
              <a:gd name="connsiteX55" fmla="*/ 782918 w 3018118"/>
              <a:gd name="connsiteY55" fmla="*/ 1249083 h 3048000"/>
              <a:gd name="connsiteX56" fmla="*/ 800847 w 3018118"/>
              <a:gd name="connsiteY56" fmla="*/ 1314824 h 3048000"/>
              <a:gd name="connsiteX57" fmla="*/ 836706 w 3018118"/>
              <a:gd name="connsiteY57" fmla="*/ 1272989 h 3048000"/>
              <a:gd name="connsiteX58" fmla="*/ 836706 w 3018118"/>
              <a:gd name="connsiteY58" fmla="*/ 1159436 h 3048000"/>
              <a:gd name="connsiteX59" fmla="*/ 776941 w 3018118"/>
              <a:gd name="connsiteY59" fmla="*/ 1057836 h 3048000"/>
              <a:gd name="connsiteX60" fmla="*/ 824753 w 3018118"/>
              <a:gd name="connsiteY60" fmla="*/ 1027953 h 3048000"/>
              <a:gd name="connsiteX61" fmla="*/ 782918 w 3018118"/>
              <a:gd name="connsiteY61" fmla="*/ 968189 h 3048000"/>
              <a:gd name="connsiteX62" fmla="*/ 705224 w 3018118"/>
              <a:gd name="connsiteY62" fmla="*/ 956236 h 3048000"/>
              <a:gd name="connsiteX63" fmla="*/ 633506 w 3018118"/>
              <a:gd name="connsiteY63" fmla="*/ 926353 h 3048000"/>
              <a:gd name="connsiteX64" fmla="*/ 615577 w 3018118"/>
              <a:gd name="connsiteY64" fmla="*/ 860612 h 3048000"/>
              <a:gd name="connsiteX65" fmla="*/ 472141 w 3018118"/>
              <a:gd name="connsiteY65" fmla="*/ 854636 h 3048000"/>
              <a:gd name="connsiteX66" fmla="*/ 729130 w 3018118"/>
              <a:gd name="connsiteY66" fmla="*/ 508000 h 3048000"/>
              <a:gd name="connsiteX67" fmla="*/ 1105647 w 3018118"/>
              <a:gd name="connsiteY67" fmla="*/ 304800 h 3048000"/>
              <a:gd name="connsiteX68" fmla="*/ 1183341 w 3018118"/>
              <a:gd name="connsiteY68" fmla="*/ 496047 h 3048000"/>
              <a:gd name="connsiteX69" fmla="*/ 1356659 w 3018118"/>
              <a:gd name="connsiteY69" fmla="*/ 591671 h 3048000"/>
              <a:gd name="connsiteX70" fmla="*/ 1500094 w 3018118"/>
              <a:gd name="connsiteY70" fmla="*/ 561789 h 3048000"/>
              <a:gd name="connsiteX71" fmla="*/ 1583765 w 3018118"/>
              <a:gd name="connsiteY71" fmla="*/ 513977 h 3048000"/>
              <a:gd name="connsiteX72" fmla="*/ 1655483 w 3018118"/>
              <a:gd name="connsiteY72" fmla="*/ 436283 h 3048000"/>
              <a:gd name="connsiteX73" fmla="*/ 1709271 w 3018118"/>
              <a:gd name="connsiteY73" fmla="*/ 364565 h 3048000"/>
              <a:gd name="connsiteX74" fmla="*/ 1751106 w 3018118"/>
              <a:gd name="connsiteY74" fmla="*/ 227106 h 3048000"/>
              <a:gd name="connsiteX75" fmla="*/ 1840753 w 3018118"/>
              <a:gd name="connsiteY75" fmla="*/ 209177 h 3048000"/>
              <a:gd name="connsiteX76" fmla="*/ 1924424 w 3018118"/>
              <a:gd name="connsiteY76" fmla="*/ 107577 h 3048000"/>
              <a:gd name="connsiteX77" fmla="*/ 2079812 w 3018118"/>
              <a:gd name="connsiteY77" fmla="*/ 137459 h 3048000"/>
              <a:gd name="connsiteX78" fmla="*/ 2175436 w 3018118"/>
              <a:gd name="connsiteY78" fmla="*/ 137459 h 3048000"/>
              <a:gd name="connsiteX79" fmla="*/ 2259106 w 3018118"/>
              <a:gd name="connsiteY79" fmla="*/ 161365 h 3048000"/>
              <a:gd name="connsiteX80" fmla="*/ 2288989 w 3018118"/>
              <a:gd name="connsiteY80" fmla="*/ 95624 h 3048000"/>
              <a:gd name="connsiteX81" fmla="*/ 2366683 w 3018118"/>
              <a:gd name="connsiteY81" fmla="*/ 95624 h 3048000"/>
              <a:gd name="connsiteX82" fmla="*/ 2366683 w 3018118"/>
              <a:gd name="connsiteY82" fmla="*/ 17930 h 3048000"/>
              <a:gd name="connsiteX83" fmla="*/ 2665506 w 3018118"/>
              <a:gd name="connsiteY83" fmla="*/ 0 h 3048000"/>
              <a:gd name="connsiteX84" fmla="*/ 2659530 w 3018118"/>
              <a:gd name="connsiteY84" fmla="*/ 107577 h 3048000"/>
              <a:gd name="connsiteX85" fmla="*/ 2767106 w 3018118"/>
              <a:gd name="connsiteY85" fmla="*/ 77694 h 3048000"/>
              <a:gd name="connsiteX86" fmla="*/ 2796989 w 3018118"/>
              <a:gd name="connsiteY86" fmla="*/ 143436 h 3048000"/>
              <a:gd name="connsiteX87" fmla="*/ 2826871 w 3018118"/>
              <a:gd name="connsiteY87" fmla="*/ 203200 h 3048000"/>
              <a:gd name="connsiteX88" fmla="*/ 2898589 w 3018118"/>
              <a:gd name="connsiteY88" fmla="*/ 233083 h 3048000"/>
              <a:gd name="connsiteX89" fmla="*/ 2826871 w 3018118"/>
              <a:gd name="connsiteY89" fmla="*/ 304800 h 3048000"/>
              <a:gd name="connsiteX90" fmla="*/ 2743200 w 3018118"/>
              <a:gd name="connsiteY90" fmla="*/ 430306 h 3048000"/>
              <a:gd name="connsiteX91" fmla="*/ 2737224 w 3018118"/>
              <a:gd name="connsiteY91" fmla="*/ 502024 h 3048000"/>
              <a:gd name="connsiteX92" fmla="*/ 2725271 w 3018118"/>
              <a:gd name="connsiteY92" fmla="*/ 561789 h 3048000"/>
              <a:gd name="connsiteX93" fmla="*/ 2814918 w 3018118"/>
              <a:gd name="connsiteY93" fmla="*/ 770965 h 3048000"/>
              <a:gd name="connsiteX94" fmla="*/ 2647577 w 3018118"/>
              <a:gd name="connsiteY94" fmla="*/ 920377 h 3048000"/>
              <a:gd name="connsiteX95" fmla="*/ 2647577 w 3018118"/>
              <a:gd name="connsiteY95" fmla="*/ 1039906 h 3048000"/>
              <a:gd name="connsiteX96" fmla="*/ 2677459 w 3018118"/>
              <a:gd name="connsiteY96" fmla="*/ 1111624 h 3048000"/>
              <a:gd name="connsiteX97" fmla="*/ 2755153 w 3018118"/>
              <a:gd name="connsiteY97" fmla="*/ 1135530 h 3048000"/>
              <a:gd name="connsiteX98" fmla="*/ 2802965 w 3018118"/>
              <a:gd name="connsiteY98" fmla="*/ 1021977 h 3048000"/>
              <a:gd name="connsiteX99" fmla="*/ 2940424 w 3018118"/>
              <a:gd name="connsiteY99" fmla="*/ 1004047 h 3048000"/>
              <a:gd name="connsiteX100" fmla="*/ 2994212 w 3018118"/>
              <a:gd name="connsiteY100" fmla="*/ 1063812 h 3048000"/>
              <a:gd name="connsiteX101" fmla="*/ 3018118 w 3018118"/>
              <a:gd name="connsiteY101" fmla="*/ 1183342 h 3048000"/>
              <a:gd name="connsiteX102" fmla="*/ 2820894 w 3018118"/>
              <a:gd name="connsiteY102" fmla="*/ 1195294 h 3048000"/>
              <a:gd name="connsiteX103" fmla="*/ 2749177 w 3018118"/>
              <a:gd name="connsiteY103" fmla="*/ 1243106 h 3048000"/>
              <a:gd name="connsiteX104" fmla="*/ 2761130 w 3018118"/>
              <a:gd name="connsiteY104" fmla="*/ 1326777 h 3048000"/>
              <a:gd name="connsiteX105" fmla="*/ 2653553 w 3018118"/>
              <a:gd name="connsiteY105" fmla="*/ 1416424 h 3048000"/>
              <a:gd name="connsiteX106" fmla="*/ 2593789 w 3018118"/>
              <a:gd name="connsiteY106" fmla="*/ 1380565 h 3048000"/>
              <a:gd name="connsiteX107" fmla="*/ 2426447 w 3018118"/>
              <a:gd name="connsiteY107" fmla="*/ 1344706 h 3048000"/>
              <a:gd name="connsiteX108" fmla="*/ 2372659 w 3018118"/>
              <a:gd name="connsiteY108" fmla="*/ 1398494 h 3048000"/>
              <a:gd name="connsiteX109" fmla="*/ 2378636 w 3018118"/>
              <a:gd name="connsiteY109" fmla="*/ 1446306 h 3048000"/>
              <a:gd name="connsiteX110" fmla="*/ 2480236 w 3018118"/>
              <a:gd name="connsiteY110" fmla="*/ 1452283 h 3048000"/>
              <a:gd name="connsiteX111" fmla="*/ 2492189 w 3018118"/>
              <a:gd name="connsiteY111" fmla="*/ 1553883 h 3048000"/>
              <a:gd name="connsiteX112" fmla="*/ 2390589 w 3018118"/>
              <a:gd name="connsiteY112" fmla="*/ 1649506 h 3048000"/>
              <a:gd name="connsiteX113" fmla="*/ 2378636 w 3018118"/>
              <a:gd name="connsiteY113" fmla="*/ 1673412 h 3048000"/>
              <a:gd name="connsiteX114" fmla="*/ 2265083 w 3018118"/>
              <a:gd name="connsiteY114" fmla="*/ 1685365 h 3048000"/>
              <a:gd name="connsiteX115" fmla="*/ 2223247 w 3018118"/>
              <a:gd name="connsiteY115" fmla="*/ 1810871 h 3048000"/>
              <a:gd name="connsiteX116" fmla="*/ 2133600 w 3018118"/>
              <a:gd name="connsiteY116" fmla="*/ 1894542 h 3048000"/>
              <a:gd name="connsiteX117" fmla="*/ 2103718 w 3018118"/>
              <a:gd name="connsiteY117" fmla="*/ 1978212 h 3048000"/>
              <a:gd name="connsiteX118" fmla="*/ 2181412 w 3018118"/>
              <a:gd name="connsiteY118" fmla="*/ 2032000 h 3048000"/>
              <a:gd name="connsiteX119" fmla="*/ 2300941 w 3018118"/>
              <a:gd name="connsiteY119" fmla="*/ 2014071 h 3048000"/>
              <a:gd name="connsiteX120" fmla="*/ 2360706 w 3018118"/>
              <a:gd name="connsiteY120" fmla="*/ 2043953 h 3048000"/>
              <a:gd name="connsiteX121" fmla="*/ 2259106 w 3018118"/>
              <a:gd name="connsiteY121" fmla="*/ 2342777 h 3048000"/>
              <a:gd name="connsiteX122" fmla="*/ 2300941 w 3018118"/>
              <a:gd name="connsiteY122" fmla="*/ 2414494 h 3048000"/>
              <a:gd name="connsiteX123" fmla="*/ 2360706 w 3018118"/>
              <a:gd name="connsiteY123" fmla="*/ 2432424 h 3048000"/>
              <a:gd name="connsiteX124" fmla="*/ 2474259 w 3018118"/>
              <a:gd name="connsiteY124" fmla="*/ 2390589 h 3048000"/>
              <a:gd name="connsiteX125" fmla="*/ 2522071 w 3018118"/>
              <a:gd name="connsiteY125" fmla="*/ 2402542 h 3048000"/>
              <a:gd name="connsiteX126" fmla="*/ 2534024 w 3018118"/>
              <a:gd name="connsiteY126" fmla="*/ 2456330 h 3048000"/>
              <a:gd name="connsiteX127" fmla="*/ 2444377 w 3018118"/>
              <a:gd name="connsiteY127" fmla="*/ 2575859 h 3048000"/>
              <a:gd name="connsiteX128" fmla="*/ 2366683 w 3018118"/>
              <a:gd name="connsiteY128" fmla="*/ 2575859 h 3048000"/>
              <a:gd name="connsiteX129" fmla="*/ 2336800 w 3018118"/>
              <a:gd name="connsiteY129" fmla="*/ 2701365 h 3048000"/>
              <a:gd name="connsiteX130" fmla="*/ 2432424 w 3018118"/>
              <a:gd name="connsiteY130" fmla="*/ 2749177 h 3048000"/>
              <a:gd name="connsiteX131" fmla="*/ 2468283 w 3018118"/>
              <a:gd name="connsiteY131" fmla="*/ 2623671 h 3048000"/>
              <a:gd name="connsiteX132" fmla="*/ 2545977 w 3018118"/>
              <a:gd name="connsiteY132" fmla="*/ 2635624 h 3048000"/>
              <a:gd name="connsiteX133" fmla="*/ 2593789 w 3018118"/>
              <a:gd name="connsiteY133" fmla="*/ 2653553 h 3048000"/>
              <a:gd name="connsiteX134" fmla="*/ 2647577 w 3018118"/>
              <a:gd name="connsiteY134" fmla="*/ 2605742 h 3048000"/>
              <a:gd name="connsiteX135" fmla="*/ 2719294 w 3018118"/>
              <a:gd name="connsiteY135" fmla="*/ 2528047 h 3048000"/>
              <a:gd name="connsiteX136" fmla="*/ 2767106 w 3018118"/>
              <a:gd name="connsiteY136" fmla="*/ 2510118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3018118" h="3048000">
                <a:moveTo>
                  <a:pt x="2767106" y="2510118"/>
                </a:moveTo>
                <a:lnTo>
                  <a:pt x="2719294" y="2593789"/>
                </a:lnTo>
                <a:lnTo>
                  <a:pt x="2683436" y="2689412"/>
                </a:lnTo>
                <a:lnTo>
                  <a:pt x="2593789" y="2737224"/>
                </a:lnTo>
                <a:lnTo>
                  <a:pt x="2641600" y="2880659"/>
                </a:lnTo>
                <a:lnTo>
                  <a:pt x="2587812" y="2928471"/>
                </a:lnTo>
                <a:lnTo>
                  <a:pt x="2468283" y="2994212"/>
                </a:lnTo>
                <a:lnTo>
                  <a:pt x="2253130" y="2970306"/>
                </a:lnTo>
                <a:lnTo>
                  <a:pt x="2151530" y="2988236"/>
                </a:lnTo>
                <a:lnTo>
                  <a:pt x="2061883" y="3048000"/>
                </a:lnTo>
                <a:lnTo>
                  <a:pt x="2067859" y="2928471"/>
                </a:lnTo>
                <a:lnTo>
                  <a:pt x="2049930" y="2892612"/>
                </a:lnTo>
                <a:lnTo>
                  <a:pt x="2037977" y="2755153"/>
                </a:lnTo>
                <a:lnTo>
                  <a:pt x="1984189" y="2713318"/>
                </a:lnTo>
                <a:lnTo>
                  <a:pt x="1966259" y="2683436"/>
                </a:lnTo>
                <a:lnTo>
                  <a:pt x="1978212" y="2575859"/>
                </a:lnTo>
                <a:lnTo>
                  <a:pt x="2002118" y="2551953"/>
                </a:lnTo>
                <a:lnTo>
                  <a:pt x="1984189" y="2468283"/>
                </a:lnTo>
                <a:lnTo>
                  <a:pt x="1786965" y="2396565"/>
                </a:lnTo>
                <a:lnTo>
                  <a:pt x="1727200" y="2306918"/>
                </a:lnTo>
                <a:lnTo>
                  <a:pt x="1571812" y="2187389"/>
                </a:lnTo>
                <a:lnTo>
                  <a:pt x="1374589" y="2193365"/>
                </a:lnTo>
                <a:lnTo>
                  <a:pt x="1362636" y="2091765"/>
                </a:lnTo>
                <a:lnTo>
                  <a:pt x="1123577" y="2109694"/>
                </a:lnTo>
                <a:lnTo>
                  <a:pt x="1051859" y="2133600"/>
                </a:lnTo>
                <a:lnTo>
                  <a:pt x="1051859" y="2175436"/>
                </a:lnTo>
                <a:lnTo>
                  <a:pt x="1004047" y="2175436"/>
                </a:lnTo>
                <a:lnTo>
                  <a:pt x="986118" y="2235200"/>
                </a:lnTo>
                <a:lnTo>
                  <a:pt x="956236" y="2205318"/>
                </a:lnTo>
                <a:lnTo>
                  <a:pt x="848659" y="2229224"/>
                </a:lnTo>
                <a:lnTo>
                  <a:pt x="824753" y="2145553"/>
                </a:lnTo>
                <a:lnTo>
                  <a:pt x="753036" y="2055906"/>
                </a:lnTo>
                <a:lnTo>
                  <a:pt x="723153" y="2067859"/>
                </a:lnTo>
                <a:lnTo>
                  <a:pt x="657412" y="2049930"/>
                </a:lnTo>
                <a:lnTo>
                  <a:pt x="603624" y="2067859"/>
                </a:lnTo>
                <a:lnTo>
                  <a:pt x="454212" y="2133600"/>
                </a:lnTo>
                <a:lnTo>
                  <a:pt x="370541" y="2115671"/>
                </a:lnTo>
                <a:lnTo>
                  <a:pt x="328706" y="2127624"/>
                </a:lnTo>
                <a:lnTo>
                  <a:pt x="274918" y="2187389"/>
                </a:lnTo>
                <a:lnTo>
                  <a:pt x="173318" y="2008094"/>
                </a:lnTo>
                <a:lnTo>
                  <a:pt x="71718" y="1996142"/>
                </a:lnTo>
                <a:lnTo>
                  <a:pt x="0" y="1882589"/>
                </a:lnTo>
                <a:lnTo>
                  <a:pt x="59765" y="1810871"/>
                </a:lnTo>
                <a:lnTo>
                  <a:pt x="209177" y="1356659"/>
                </a:lnTo>
                <a:lnTo>
                  <a:pt x="262965" y="1362636"/>
                </a:lnTo>
                <a:lnTo>
                  <a:pt x="298824" y="1398494"/>
                </a:lnTo>
                <a:lnTo>
                  <a:pt x="304800" y="1410447"/>
                </a:lnTo>
                <a:lnTo>
                  <a:pt x="508000" y="1183342"/>
                </a:lnTo>
                <a:lnTo>
                  <a:pt x="597647" y="1195294"/>
                </a:lnTo>
                <a:lnTo>
                  <a:pt x="579718" y="1255059"/>
                </a:lnTo>
                <a:lnTo>
                  <a:pt x="519953" y="1284942"/>
                </a:lnTo>
                <a:lnTo>
                  <a:pt x="591671" y="1350683"/>
                </a:lnTo>
                <a:lnTo>
                  <a:pt x="639483" y="1386542"/>
                </a:lnTo>
                <a:lnTo>
                  <a:pt x="699247" y="1362636"/>
                </a:lnTo>
                <a:lnTo>
                  <a:pt x="764989" y="1249083"/>
                </a:lnTo>
                <a:lnTo>
                  <a:pt x="782918" y="1249083"/>
                </a:lnTo>
                <a:lnTo>
                  <a:pt x="800847" y="1314824"/>
                </a:lnTo>
                <a:lnTo>
                  <a:pt x="836706" y="1272989"/>
                </a:lnTo>
                <a:lnTo>
                  <a:pt x="836706" y="1159436"/>
                </a:lnTo>
                <a:lnTo>
                  <a:pt x="776941" y="1057836"/>
                </a:lnTo>
                <a:lnTo>
                  <a:pt x="824753" y="1027953"/>
                </a:lnTo>
                <a:lnTo>
                  <a:pt x="782918" y="968189"/>
                </a:lnTo>
                <a:lnTo>
                  <a:pt x="705224" y="956236"/>
                </a:lnTo>
                <a:lnTo>
                  <a:pt x="633506" y="926353"/>
                </a:lnTo>
                <a:lnTo>
                  <a:pt x="615577" y="860612"/>
                </a:lnTo>
                <a:lnTo>
                  <a:pt x="472141" y="854636"/>
                </a:lnTo>
                <a:lnTo>
                  <a:pt x="729130" y="508000"/>
                </a:lnTo>
                <a:lnTo>
                  <a:pt x="1105647" y="304800"/>
                </a:lnTo>
                <a:lnTo>
                  <a:pt x="1183341" y="496047"/>
                </a:lnTo>
                <a:lnTo>
                  <a:pt x="1356659" y="591671"/>
                </a:lnTo>
                <a:lnTo>
                  <a:pt x="1500094" y="561789"/>
                </a:lnTo>
                <a:lnTo>
                  <a:pt x="1583765" y="513977"/>
                </a:lnTo>
                <a:lnTo>
                  <a:pt x="1655483" y="436283"/>
                </a:lnTo>
                <a:lnTo>
                  <a:pt x="1709271" y="364565"/>
                </a:lnTo>
                <a:lnTo>
                  <a:pt x="1751106" y="227106"/>
                </a:lnTo>
                <a:lnTo>
                  <a:pt x="1840753" y="209177"/>
                </a:lnTo>
                <a:lnTo>
                  <a:pt x="1924424" y="107577"/>
                </a:lnTo>
                <a:lnTo>
                  <a:pt x="2079812" y="137459"/>
                </a:lnTo>
                <a:lnTo>
                  <a:pt x="2175436" y="137459"/>
                </a:lnTo>
                <a:lnTo>
                  <a:pt x="2259106" y="161365"/>
                </a:lnTo>
                <a:lnTo>
                  <a:pt x="2288989" y="95624"/>
                </a:lnTo>
                <a:lnTo>
                  <a:pt x="2366683" y="95624"/>
                </a:lnTo>
                <a:lnTo>
                  <a:pt x="2366683" y="17930"/>
                </a:lnTo>
                <a:lnTo>
                  <a:pt x="2665506" y="0"/>
                </a:lnTo>
                <a:lnTo>
                  <a:pt x="2659530" y="107577"/>
                </a:lnTo>
                <a:lnTo>
                  <a:pt x="2767106" y="77694"/>
                </a:lnTo>
                <a:lnTo>
                  <a:pt x="2796989" y="143436"/>
                </a:lnTo>
                <a:lnTo>
                  <a:pt x="2826871" y="203200"/>
                </a:lnTo>
                <a:lnTo>
                  <a:pt x="2898589" y="233083"/>
                </a:lnTo>
                <a:lnTo>
                  <a:pt x="2826871" y="304800"/>
                </a:lnTo>
                <a:lnTo>
                  <a:pt x="2743200" y="430306"/>
                </a:lnTo>
                <a:lnTo>
                  <a:pt x="2737224" y="502024"/>
                </a:lnTo>
                <a:lnTo>
                  <a:pt x="2725271" y="561789"/>
                </a:lnTo>
                <a:lnTo>
                  <a:pt x="2814918" y="770965"/>
                </a:lnTo>
                <a:lnTo>
                  <a:pt x="2647577" y="920377"/>
                </a:lnTo>
                <a:lnTo>
                  <a:pt x="2647577" y="1039906"/>
                </a:lnTo>
                <a:lnTo>
                  <a:pt x="2677459" y="1111624"/>
                </a:lnTo>
                <a:lnTo>
                  <a:pt x="2755153" y="1135530"/>
                </a:lnTo>
                <a:lnTo>
                  <a:pt x="2802965" y="1021977"/>
                </a:lnTo>
                <a:lnTo>
                  <a:pt x="2940424" y="1004047"/>
                </a:lnTo>
                <a:lnTo>
                  <a:pt x="2994212" y="1063812"/>
                </a:lnTo>
                <a:lnTo>
                  <a:pt x="3018118" y="1183342"/>
                </a:lnTo>
                <a:lnTo>
                  <a:pt x="2820894" y="1195294"/>
                </a:lnTo>
                <a:lnTo>
                  <a:pt x="2749177" y="1243106"/>
                </a:lnTo>
                <a:lnTo>
                  <a:pt x="2761130" y="1326777"/>
                </a:lnTo>
                <a:lnTo>
                  <a:pt x="2653553" y="1416424"/>
                </a:lnTo>
                <a:lnTo>
                  <a:pt x="2593789" y="1380565"/>
                </a:lnTo>
                <a:lnTo>
                  <a:pt x="2426447" y="1344706"/>
                </a:lnTo>
                <a:lnTo>
                  <a:pt x="2372659" y="1398494"/>
                </a:lnTo>
                <a:lnTo>
                  <a:pt x="2378636" y="1446306"/>
                </a:lnTo>
                <a:lnTo>
                  <a:pt x="2480236" y="1452283"/>
                </a:lnTo>
                <a:lnTo>
                  <a:pt x="2492189" y="1553883"/>
                </a:lnTo>
                <a:lnTo>
                  <a:pt x="2390589" y="1649506"/>
                </a:lnTo>
                <a:lnTo>
                  <a:pt x="2378636" y="1673412"/>
                </a:lnTo>
                <a:lnTo>
                  <a:pt x="2265083" y="1685365"/>
                </a:lnTo>
                <a:lnTo>
                  <a:pt x="2223247" y="1810871"/>
                </a:lnTo>
                <a:lnTo>
                  <a:pt x="2133600" y="1894542"/>
                </a:lnTo>
                <a:lnTo>
                  <a:pt x="2103718" y="1978212"/>
                </a:lnTo>
                <a:lnTo>
                  <a:pt x="2181412" y="2032000"/>
                </a:lnTo>
                <a:lnTo>
                  <a:pt x="2300941" y="2014071"/>
                </a:lnTo>
                <a:lnTo>
                  <a:pt x="2360706" y="2043953"/>
                </a:lnTo>
                <a:lnTo>
                  <a:pt x="2259106" y="2342777"/>
                </a:lnTo>
                <a:lnTo>
                  <a:pt x="2300941" y="2414494"/>
                </a:lnTo>
                <a:lnTo>
                  <a:pt x="2360706" y="2432424"/>
                </a:lnTo>
                <a:lnTo>
                  <a:pt x="2474259" y="2390589"/>
                </a:lnTo>
                <a:lnTo>
                  <a:pt x="2522071" y="2402542"/>
                </a:lnTo>
                <a:lnTo>
                  <a:pt x="2534024" y="2456330"/>
                </a:lnTo>
                <a:lnTo>
                  <a:pt x="2444377" y="2575859"/>
                </a:lnTo>
                <a:lnTo>
                  <a:pt x="2366683" y="2575859"/>
                </a:lnTo>
                <a:lnTo>
                  <a:pt x="2336800" y="2701365"/>
                </a:lnTo>
                <a:lnTo>
                  <a:pt x="2432424" y="2749177"/>
                </a:lnTo>
                <a:lnTo>
                  <a:pt x="2468283" y="2623671"/>
                </a:lnTo>
                <a:lnTo>
                  <a:pt x="2545977" y="2635624"/>
                </a:lnTo>
                <a:lnTo>
                  <a:pt x="2593789" y="2653553"/>
                </a:lnTo>
                <a:lnTo>
                  <a:pt x="2647577" y="2605742"/>
                </a:lnTo>
                <a:lnTo>
                  <a:pt x="2719294" y="2528047"/>
                </a:lnTo>
                <a:lnTo>
                  <a:pt x="2767106" y="2510118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3378994" y="2686050"/>
            <a:ext cx="809625" cy="1393031"/>
          </a:xfrm>
          <a:custGeom>
            <a:avLst/>
            <a:gdLst>
              <a:gd name="connsiteX0" fmla="*/ 100012 w 809625"/>
              <a:gd name="connsiteY0" fmla="*/ 485775 h 1393031"/>
              <a:gd name="connsiteX1" fmla="*/ 176212 w 809625"/>
              <a:gd name="connsiteY1" fmla="*/ 450056 h 1393031"/>
              <a:gd name="connsiteX2" fmla="*/ 178594 w 809625"/>
              <a:gd name="connsiteY2" fmla="*/ 400050 h 1393031"/>
              <a:gd name="connsiteX3" fmla="*/ 240506 w 809625"/>
              <a:gd name="connsiteY3" fmla="*/ 357188 h 1393031"/>
              <a:gd name="connsiteX4" fmla="*/ 278606 w 809625"/>
              <a:gd name="connsiteY4" fmla="*/ 285750 h 1393031"/>
              <a:gd name="connsiteX5" fmla="*/ 311944 w 809625"/>
              <a:gd name="connsiteY5" fmla="*/ 202406 h 1393031"/>
              <a:gd name="connsiteX6" fmla="*/ 292894 w 809625"/>
              <a:gd name="connsiteY6" fmla="*/ 159544 h 1393031"/>
              <a:gd name="connsiteX7" fmla="*/ 395287 w 809625"/>
              <a:gd name="connsiteY7" fmla="*/ 0 h 1393031"/>
              <a:gd name="connsiteX8" fmla="*/ 502444 w 809625"/>
              <a:gd name="connsiteY8" fmla="*/ 92869 h 1393031"/>
              <a:gd name="connsiteX9" fmla="*/ 542925 w 809625"/>
              <a:gd name="connsiteY9" fmla="*/ 64294 h 1393031"/>
              <a:gd name="connsiteX10" fmla="*/ 647700 w 809625"/>
              <a:gd name="connsiteY10" fmla="*/ 45244 h 1393031"/>
              <a:gd name="connsiteX11" fmla="*/ 733425 w 809625"/>
              <a:gd name="connsiteY11" fmla="*/ 104775 h 1393031"/>
              <a:gd name="connsiteX12" fmla="*/ 809625 w 809625"/>
              <a:gd name="connsiteY12" fmla="*/ 95250 h 1393031"/>
              <a:gd name="connsiteX13" fmla="*/ 731044 w 809625"/>
              <a:gd name="connsiteY13" fmla="*/ 130969 h 1393031"/>
              <a:gd name="connsiteX14" fmla="*/ 745331 w 809625"/>
              <a:gd name="connsiteY14" fmla="*/ 176213 h 1393031"/>
              <a:gd name="connsiteX15" fmla="*/ 669131 w 809625"/>
              <a:gd name="connsiteY15" fmla="*/ 276225 h 1393031"/>
              <a:gd name="connsiteX16" fmla="*/ 657225 w 809625"/>
              <a:gd name="connsiteY16" fmla="*/ 345281 h 1393031"/>
              <a:gd name="connsiteX17" fmla="*/ 688181 w 809625"/>
              <a:gd name="connsiteY17" fmla="*/ 359569 h 1393031"/>
              <a:gd name="connsiteX18" fmla="*/ 685800 w 809625"/>
              <a:gd name="connsiteY18" fmla="*/ 440531 h 1393031"/>
              <a:gd name="connsiteX19" fmla="*/ 640556 w 809625"/>
              <a:gd name="connsiteY19" fmla="*/ 421481 h 1393031"/>
              <a:gd name="connsiteX20" fmla="*/ 538162 w 809625"/>
              <a:gd name="connsiteY20" fmla="*/ 454819 h 1393031"/>
              <a:gd name="connsiteX21" fmla="*/ 523875 w 809625"/>
              <a:gd name="connsiteY21" fmla="*/ 542925 h 1393031"/>
              <a:gd name="connsiteX22" fmla="*/ 538162 w 809625"/>
              <a:gd name="connsiteY22" fmla="*/ 588169 h 1393031"/>
              <a:gd name="connsiteX23" fmla="*/ 654844 w 809625"/>
              <a:gd name="connsiteY23" fmla="*/ 626269 h 1393031"/>
              <a:gd name="connsiteX24" fmla="*/ 604837 w 809625"/>
              <a:gd name="connsiteY24" fmla="*/ 816769 h 1393031"/>
              <a:gd name="connsiteX25" fmla="*/ 673894 w 809625"/>
              <a:gd name="connsiteY25" fmla="*/ 878681 h 1393031"/>
              <a:gd name="connsiteX26" fmla="*/ 673894 w 809625"/>
              <a:gd name="connsiteY26" fmla="*/ 938213 h 1393031"/>
              <a:gd name="connsiteX27" fmla="*/ 535781 w 809625"/>
              <a:gd name="connsiteY27" fmla="*/ 1381125 h 1393031"/>
              <a:gd name="connsiteX28" fmla="*/ 411956 w 809625"/>
              <a:gd name="connsiteY28" fmla="*/ 1378744 h 1393031"/>
              <a:gd name="connsiteX29" fmla="*/ 369094 w 809625"/>
              <a:gd name="connsiteY29" fmla="*/ 1297781 h 1393031"/>
              <a:gd name="connsiteX30" fmla="*/ 335756 w 809625"/>
              <a:gd name="connsiteY30" fmla="*/ 1302544 h 1393031"/>
              <a:gd name="connsiteX31" fmla="*/ 311944 w 809625"/>
              <a:gd name="connsiteY31" fmla="*/ 1364456 h 1393031"/>
              <a:gd name="connsiteX32" fmla="*/ 278606 w 809625"/>
              <a:gd name="connsiteY32" fmla="*/ 1393031 h 1393031"/>
              <a:gd name="connsiteX33" fmla="*/ 85725 w 809625"/>
              <a:gd name="connsiteY33" fmla="*/ 1369219 h 1393031"/>
              <a:gd name="connsiteX34" fmla="*/ 0 w 809625"/>
              <a:gd name="connsiteY34" fmla="*/ 1166813 h 1393031"/>
              <a:gd name="connsiteX35" fmla="*/ 14287 w 809625"/>
              <a:gd name="connsiteY35" fmla="*/ 1083469 h 1393031"/>
              <a:gd name="connsiteX36" fmla="*/ 19050 w 809625"/>
              <a:gd name="connsiteY36" fmla="*/ 1019175 h 1393031"/>
              <a:gd name="connsiteX37" fmla="*/ 100012 w 809625"/>
              <a:gd name="connsiteY37" fmla="*/ 902494 h 1393031"/>
              <a:gd name="connsiteX38" fmla="*/ 178594 w 809625"/>
              <a:gd name="connsiteY38" fmla="*/ 828675 h 1393031"/>
              <a:gd name="connsiteX39" fmla="*/ 102394 w 809625"/>
              <a:gd name="connsiteY39" fmla="*/ 797719 h 1393031"/>
              <a:gd name="connsiteX40" fmla="*/ 42862 w 809625"/>
              <a:gd name="connsiteY40" fmla="*/ 673894 h 1393031"/>
              <a:gd name="connsiteX41" fmla="*/ 21431 w 809625"/>
              <a:gd name="connsiteY41" fmla="*/ 676275 h 1393031"/>
              <a:gd name="connsiteX42" fmla="*/ 80962 w 809625"/>
              <a:gd name="connsiteY42" fmla="*/ 600075 h 1393031"/>
              <a:gd name="connsiteX43" fmla="*/ 100012 w 809625"/>
              <a:gd name="connsiteY43" fmla="*/ 485775 h 139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09625" h="1393031">
                <a:moveTo>
                  <a:pt x="100012" y="485775"/>
                </a:moveTo>
                <a:lnTo>
                  <a:pt x="176212" y="450056"/>
                </a:lnTo>
                <a:lnTo>
                  <a:pt x="178594" y="400050"/>
                </a:lnTo>
                <a:lnTo>
                  <a:pt x="240506" y="357188"/>
                </a:lnTo>
                <a:lnTo>
                  <a:pt x="278606" y="285750"/>
                </a:lnTo>
                <a:lnTo>
                  <a:pt x="311944" y="202406"/>
                </a:lnTo>
                <a:lnTo>
                  <a:pt x="292894" y="159544"/>
                </a:lnTo>
                <a:lnTo>
                  <a:pt x="395287" y="0"/>
                </a:lnTo>
                <a:lnTo>
                  <a:pt x="502444" y="92869"/>
                </a:lnTo>
                <a:lnTo>
                  <a:pt x="542925" y="64294"/>
                </a:lnTo>
                <a:lnTo>
                  <a:pt x="647700" y="45244"/>
                </a:lnTo>
                <a:lnTo>
                  <a:pt x="733425" y="104775"/>
                </a:lnTo>
                <a:lnTo>
                  <a:pt x="809625" y="95250"/>
                </a:lnTo>
                <a:lnTo>
                  <a:pt x="731044" y="130969"/>
                </a:lnTo>
                <a:lnTo>
                  <a:pt x="745331" y="176213"/>
                </a:lnTo>
                <a:lnTo>
                  <a:pt x="669131" y="276225"/>
                </a:lnTo>
                <a:lnTo>
                  <a:pt x="657225" y="345281"/>
                </a:lnTo>
                <a:lnTo>
                  <a:pt x="688181" y="359569"/>
                </a:lnTo>
                <a:cubicBezTo>
                  <a:pt x="687387" y="386556"/>
                  <a:pt x="686594" y="413544"/>
                  <a:pt x="685800" y="440531"/>
                </a:cubicBezTo>
                <a:lnTo>
                  <a:pt x="640556" y="421481"/>
                </a:lnTo>
                <a:lnTo>
                  <a:pt x="538162" y="454819"/>
                </a:lnTo>
                <a:lnTo>
                  <a:pt x="523875" y="542925"/>
                </a:lnTo>
                <a:lnTo>
                  <a:pt x="538162" y="588169"/>
                </a:lnTo>
                <a:lnTo>
                  <a:pt x="654844" y="626269"/>
                </a:lnTo>
                <a:lnTo>
                  <a:pt x="604837" y="816769"/>
                </a:lnTo>
                <a:lnTo>
                  <a:pt x="673894" y="878681"/>
                </a:lnTo>
                <a:lnTo>
                  <a:pt x="673894" y="938213"/>
                </a:lnTo>
                <a:lnTo>
                  <a:pt x="535781" y="1381125"/>
                </a:lnTo>
                <a:lnTo>
                  <a:pt x="411956" y="1378744"/>
                </a:lnTo>
                <a:lnTo>
                  <a:pt x="369094" y="1297781"/>
                </a:lnTo>
                <a:lnTo>
                  <a:pt x="335756" y="1302544"/>
                </a:lnTo>
                <a:lnTo>
                  <a:pt x="311944" y="1364456"/>
                </a:lnTo>
                <a:lnTo>
                  <a:pt x="278606" y="1393031"/>
                </a:lnTo>
                <a:lnTo>
                  <a:pt x="85725" y="1369219"/>
                </a:lnTo>
                <a:lnTo>
                  <a:pt x="0" y="1166813"/>
                </a:lnTo>
                <a:lnTo>
                  <a:pt x="14287" y="1083469"/>
                </a:lnTo>
                <a:lnTo>
                  <a:pt x="19050" y="1019175"/>
                </a:lnTo>
                <a:lnTo>
                  <a:pt x="100012" y="902494"/>
                </a:lnTo>
                <a:lnTo>
                  <a:pt x="178594" y="828675"/>
                </a:lnTo>
                <a:lnTo>
                  <a:pt x="102394" y="797719"/>
                </a:lnTo>
                <a:lnTo>
                  <a:pt x="42862" y="673894"/>
                </a:lnTo>
                <a:lnTo>
                  <a:pt x="21431" y="676275"/>
                </a:lnTo>
                <a:lnTo>
                  <a:pt x="80962" y="600075"/>
                </a:lnTo>
                <a:lnTo>
                  <a:pt x="100012" y="485775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81925" y="1897246"/>
            <a:ext cx="20955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81925" y="2530131"/>
            <a:ext cx="209550" cy="1524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743218" y="3179949"/>
            <a:ext cx="209550" cy="152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11247" y="4029947"/>
            <a:ext cx="209550" cy="14131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81925" y="4667624"/>
            <a:ext cx="209550" cy="1524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67801" y="130931"/>
            <a:ext cx="281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распоряжению главы городского округа Зарайск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 07.04.2022  №  162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173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0155717" y="4890319"/>
            <a:ext cx="2295806" cy="1226907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аспоряжению главы городского округа Зарайск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 07.04.2022   №  162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6696" y="137887"/>
            <a:ext cx="1816949" cy="214380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7263" y="-1164330"/>
            <a:ext cx="6350354" cy="9281651"/>
          </a:xfrm>
        </p:spPr>
      </p:pic>
    </p:spTree>
    <p:extLst>
      <p:ext uri="{BB962C8B-B14F-4D97-AF65-F5344CB8AC3E}">
        <p14:creationId xmlns:p14="http://schemas.microsoft.com/office/powerpoint/2010/main" val="12467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84</Words>
  <Application>Microsoft Office PowerPoint</Application>
  <PresentationFormat>Широкоэкранный</PresentationFormat>
  <Paragraphs>15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Схема закрепления заместителей Главы г.о. Зарайск по секторам</vt:lpstr>
      <vt:lpstr>Приложение 2 к распоряжению главы городского округа Зарайск от  07.04.2022   №  162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11</cp:revision>
  <dcterms:created xsi:type="dcterms:W3CDTF">2022-04-08T06:52:25Z</dcterms:created>
  <dcterms:modified xsi:type="dcterms:W3CDTF">2022-04-08T13:16:40Z</dcterms:modified>
</cp:coreProperties>
</file>