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0" r:id="rId3"/>
    <p:sldId id="261" r:id="rId4"/>
    <p:sldId id="263" r:id="rId5"/>
    <p:sldId id="266" r:id="rId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0" y="888480"/>
            <a:ext cx="404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0" y="2836440"/>
            <a:ext cx="404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888480"/>
            <a:ext cx="197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071440" y="888480"/>
            <a:ext cx="197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0" y="2836440"/>
            <a:ext cx="197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2071440" y="2836440"/>
            <a:ext cx="197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0" y="888480"/>
            <a:ext cx="130140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366920" y="888480"/>
            <a:ext cx="130140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2733840" y="888480"/>
            <a:ext cx="130140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0" y="2836440"/>
            <a:ext cx="130140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366920" y="2836440"/>
            <a:ext cx="130140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2733840" y="2836440"/>
            <a:ext cx="130140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0" y="888480"/>
            <a:ext cx="4042440" cy="3729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0" y="888480"/>
            <a:ext cx="4042440" cy="372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0" y="888480"/>
            <a:ext cx="1972440" cy="372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071440" y="888480"/>
            <a:ext cx="1972440" cy="372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888480"/>
            <a:ext cx="197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071440" y="888480"/>
            <a:ext cx="1972440" cy="372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0" y="2836440"/>
            <a:ext cx="197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888480"/>
            <a:ext cx="1972440" cy="372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071440" y="888480"/>
            <a:ext cx="197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071440" y="2836440"/>
            <a:ext cx="197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888480"/>
            <a:ext cx="197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071440" y="888480"/>
            <a:ext cx="197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0" y="2836440"/>
            <a:ext cx="4042440" cy="1778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0" y="888480"/>
            <a:ext cx="4042440" cy="37292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230360" y="888480"/>
            <a:ext cx="3860280" cy="30607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8331120" y="888480"/>
            <a:ext cx="3860280" cy="30607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230360" y="4179960"/>
            <a:ext cx="3860280" cy="26776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331120" y="4179960"/>
            <a:ext cx="3860280" cy="26776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0" y="4821480"/>
            <a:ext cx="4042440" cy="20361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314640"/>
            <a:ext cx="12191760" cy="8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524520" y="35640"/>
            <a:ext cx="81104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FF0000"/>
                </a:solidFill>
                <a:latin typeface="Century Gothic"/>
              </a:rPr>
              <a:t>№2 Набережная </a:t>
            </a:r>
            <a:r>
              <a:rPr lang="ru-RU" sz="2000" spc="-1" dirty="0" err="1" smtClean="0">
                <a:solidFill>
                  <a:srgbClr val="FF0000"/>
                </a:solidFill>
                <a:latin typeface="Century Gothic"/>
              </a:rPr>
              <a:t>р.Осётр</a:t>
            </a:r>
            <a:r>
              <a:rPr lang="ru-RU" sz="2000" spc="-1" dirty="0" smtClean="0">
                <a:solidFill>
                  <a:srgbClr val="FF0000"/>
                </a:solidFill>
                <a:latin typeface="Century Gothic"/>
              </a:rPr>
              <a:t> (</a:t>
            </a:r>
            <a:r>
              <a:rPr lang="ru-RU" sz="1600" spc="-1" dirty="0" smtClean="0">
                <a:solidFill>
                  <a:srgbClr val="FF0000"/>
                </a:solidFill>
                <a:latin typeface="Century Gothic"/>
              </a:rPr>
              <a:t>включая </a:t>
            </a:r>
            <a:r>
              <a:rPr lang="ru-RU" sz="1600" spc="-1" dirty="0" err="1" smtClean="0">
                <a:solidFill>
                  <a:srgbClr val="FF0000"/>
                </a:solidFill>
                <a:latin typeface="Century Gothic"/>
              </a:rPr>
              <a:t>ул.Музейную</a:t>
            </a:r>
            <a:r>
              <a:rPr lang="ru-RU" sz="1600" spc="-1" dirty="0" smtClean="0">
                <a:solidFill>
                  <a:srgbClr val="FF0000"/>
                </a:solidFill>
                <a:latin typeface="Century Gothic"/>
              </a:rPr>
              <a:t>, </a:t>
            </a:r>
            <a:r>
              <a:rPr lang="ru-RU" sz="1600" spc="-1" dirty="0" err="1" smtClean="0">
                <a:solidFill>
                  <a:srgbClr val="FF0000"/>
                </a:solidFill>
                <a:latin typeface="Century Gothic"/>
              </a:rPr>
              <a:t>ул.Пожарскую</a:t>
            </a:r>
            <a:r>
              <a:rPr lang="ru-RU" sz="1600" spc="-1" dirty="0" smtClean="0">
                <a:solidFill>
                  <a:srgbClr val="FF0000"/>
                </a:solidFill>
                <a:latin typeface="Century Gothic"/>
              </a:rPr>
              <a:t>, часть </a:t>
            </a:r>
            <a:r>
              <a:rPr lang="ru-RU" sz="1600" spc="-1" dirty="0" err="1" smtClean="0">
                <a:solidFill>
                  <a:srgbClr val="FF0000"/>
                </a:solidFill>
                <a:latin typeface="Century Gothic"/>
              </a:rPr>
              <a:t>ул.Первомайской</a:t>
            </a:r>
            <a:r>
              <a:rPr lang="ru-RU" sz="2000" spc="-1" dirty="0" smtClean="0">
                <a:solidFill>
                  <a:srgbClr val="FF0000"/>
                </a:solidFill>
                <a:latin typeface="Century Gothic"/>
              </a:rPr>
              <a:t>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59792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459792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449568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24840" y="4618080"/>
            <a:ext cx="4199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^^ Схема расположения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объекта благоустройства на карте города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 (Яндекс-карты)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4423320" y="344880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№1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" name="CustomShape 8"/>
          <p:cNvSpPr/>
          <p:nvPr/>
        </p:nvSpPr>
        <p:spPr>
          <a:xfrm>
            <a:off x="8441280" y="342900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№2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5" name="CustomShape 9"/>
          <p:cNvSpPr/>
          <p:nvPr/>
        </p:nvSpPr>
        <p:spPr>
          <a:xfrm>
            <a:off x="4423320" y="632592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№3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" name="CustomShape 10"/>
          <p:cNvSpPr/>
          <p:nvPr/>
        </p:nvSpPr>
        <p:spPr>
          <a:xfrm>
            <a:off x="8380440" y="628704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№4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20" y="835920"/>
            <a:ext cx="3837912" cy="21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20" y="3874725"/>
            <a:ext cx="3920596" cy="24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varlamov.me/2015/zaraisk/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27" y="850875"/>
            <a:ext cx="3883207" cy="21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varlamov.me/2015/zaraisk/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61" y="4001457"/>
            <a:ext cx="3820742" cy="22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2133" r="6612" b="-1"/>
          <a:stretch/>
        </p:blipFill>
        <p:spPr bwMode="auto">
          <a:xfrm>
            <a:off x="119336" y="1196751"/>
            <a:ext cx="3836488" cy="32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0137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314640"/>
            <a:ext cx="12191760" cy="8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524520" y="35640"/>
            <a:ext cx="81104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fontAlgn="t"/>
            <a:r>
              <a:rPr lang="ru-RU" sz="2000" dirty="0">
                <a:solidFill>
                  <a:srgbClr val="FF0000"/>
                </a:solidFill>
              </a:rPr>
              <a:t>№3 </a:t>
            </a:r>
            <a:r>
              <a:rPr lang="ru-RU" sz="2000" dirty="0" err="1">
                <a:solidFill>
                  <a:srgbClr val="FF0000"/>
                </a:solidFill>
              </a:rPr>
              <a:t>Пешеходно</a:t>
            </a:r>
            <a:r>
              <a:rPr lang="ru-RU" sz="2000" dirty="0">
                <a:solidFill>
                  <a:srgbClr val="FF0000"/>
                </a:solidFill>
              </a:rPr>
              <a:t>-экологическая тропа "Овраги реки </a:t>
            </a:r>
            <a:r>
              <a:rPr lang="ru-RU" sz="2000" dirty="0" err="1">
                <a:solidFill>
                  <a:srgbClr val="FF0000"/>
                </a:solidFill>
              </a:rPr>
              <a:t>Монастырка</a:t>
            </a:r>
            <a:r>
              <a:rPr lang="ru-RU" sz="2000" dirty="0">
                <a:solidFill>
                  <a:srgbClr val="FF0000"/>
                </a:solidFill>
              </a:rPr>
              <a:t>"</a:t>
            </a:r>
            <a:endParaRPr lang="ru-RU" sz="200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59792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459792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449568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24840" y="4618080"/>
            <a:ext cx="4199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^^ Схема расположения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объекта благоустройства на карте города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 (Яндекс-карты)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4423320" y="344880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№1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" name="CustomShape 8"/>
          <p:cNvSpPr/>
          <p:nvPr/>
        </p:nvSpPr>
        <p:spPr>
          <a:xfrm>
            <a:off x="8441280" y="342900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№2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5" name="CustomShape 9"/>
          <p:cNvSpPr/>
          <p:nvPr/>
        </p:nvSpPr>
        <p:spPr>
          <a:xfrm>
            <a:off x="4423320" y="632592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№3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" name="CustomShape 10"/>
          <p:cNvSpPr/>
          <p:nvPr/>
        </p:nvSpPr>
        <p:spPr>
          <a:xfrm>
            <a:off x="9048328" y="632592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№4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26" name="Picture 2" descr="C:\Users\Андрей\Desktop\ОБЛИК\25 ЛЕТ\DJI_0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13" y="1083090"/>
            <a:ext cx="4042492" cy="22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ОБЛИК\25 ЛЕТ\DJI_0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20" y="3892459"/>
            <a:ext cx="3640242" cy="23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pastvu.com/_p/a/x/g/2/xg2fikcc78oet6bs3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07" y="1065361"/>
            <a:ext cx="3173042" cy="23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etoretro.ru/data/media/82/13300310378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79" y="3892460"/>
            <a:ext cx="3504515" cy="23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628800"/>
            <a:ext cx="4252629" cy="282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8348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314640"/>
            <a:ext cx="12191760" cy="8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524520" y="35640"/>
            <a:ext cx="81104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fontAlgn="t"/>
            <a:r>
              <a:rPr lang="ru-RU" sz="2000" dirty="0" smtClean="0">
                <a:solidFill>
                  <a:srgbClr val="FF0000"/>
                </a:solidFill>
                <a:latin typeface="Calibri Light"/>
              </a:rPr>
              <a:t>№4 Сквер </a:t>
            </a:r>
            <a:r>
              <a:rPr lang="ru-RU" sz="2000" dirty="0">
                <a:solidFill>
                  <a:srgbClr val="FF0000"/>
                </a:solidFill>
                <a:latin typeface="Calibri Light"/>
              </a:rPr>
              <a:t>им. В.Н. Леонова</a:t>
            </a:r>
          </a:p>
        </p:txBody>
      </p:sp>
      <p:sp>
        <p:nvSpPr>
          <p:cNvPr id="44" name="CustomShape 3"/>
          <p:cNvSpPr/>
          <p:nvPr/>
        </p:nvSpPr>
        <p:spPr>
          <a:xfrm>
            <a:off x="459792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459792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449568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24840" y="4618080"/>
            <a:ext cx="4199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^^ Схема расположения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объекта благоустройства на карте города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 (Яндекс-карты)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4423320" y="344880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№1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" name="CustomShape 8"/>
          <p:cNvSpPr/>
          <p:nvPr/>
        </p:nvSpPr>
        <p:spPr>
          <a:xfrm>
            <a:off x="8441280" y="342900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№2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5" name="CustomShape 9"/>
          <p:cNvSpPr/>
          <p:nvPr/>
        </p:nvSpPr>
        <p:spPr>
          <a:xfrm>
            <a:off x="4423320" y="632592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№3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" name="CustomShape 10"/>
          <p:cNvSpPr/>
          <p:nvPr/>
        </p:nvSpPr>
        <p:spPr>
          <a:xfrm>
            <a:off x="8380440" y="628704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№4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99" y="1196752"/>
            <a:ext cx="383581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ÐÐ°ÑÑÐ¸Ð½ÐºÐ¸ Ð¿Ð¾ Ð·Ð°Ð¿ÑÐ¾ÑÑ ÐÐ°ÑÐ°Ð¹ÑÐº ÐÐ Ð¿Ð¾Ð±ÐµÐ´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5797" y="3813480"/>
            <a:ext cx="3835811" cy="25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vsedomarossii.ru/photos/area_50/city_2192/street_10516/120041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83" y="1202432"/>
            <a:ext cx="3377542" cy="22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g-fotki.yandex.ru/get/29984/19294942.17d/0_13e3b2_ff1f02a2_X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14" y="3793680"/>
            <a:ext cx="3738214" cy="25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6" t="32717" r="25377" b="14814"/>
          <a:stretch/>
        </p:blipFill>
        <p:spPr bwMode="auto">
          <a:xfrm>
            <a:off x="79703" y="1484784"/>
            <a:ext cx="409003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9129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314640"/>
            <a:ext cx="12191760" cy="8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524520" y="35640"/>
            <a:ext cx="81104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fontAlgn="t"/>
            <a:r>
              <a:rPr lang="ru-RU" sz="2000" dirty="0" smtClean="0">
                <a:solidFill>
                  <a:srgbClr val="FF0000"/>
                </a:solidFill>
                <a:latin typeface="Calibri Light"/>
              </a:rPr>
              <a:t>№5 </a:t>
            </a:r>
            <a:r>
              <a:rPr lang="ru-RU" sz="2000" dirty="0">
                <a:solidFill>
                  <a:srgbClr val="FF0000"/>
                </a:solidFill>
              </a:rPr>
              <a:t>Торгово-пешеходная </a:t>
            </a:r>
            <a:r>
              <a:rPr lang="ru-RU" sz="2000" dirty="0" err="1">
                <a:solidFill>
                  <a:srgbClr val="FF0000"/>
                </a:solidFill>
              </a:rPr>
              <a:t>ул.Советская</a:t>
            </a:r>
            <a:r>
              <a:rPr lang="ru-RU" sz="2000" dirty="0">
                <a:solidFill>
                  <a:srgbClr val="FF0000"/>
                </a:solidFill>
              </a:rPr>
              <a:t> (от ул. Карла-Маркса до </a:t>
            </a:r>
            <a:r>
              <a:rPr lang="ru-RU" sz="2000" dirty="0" err="1">
                <a:solidFill>
                  <a:srgbClr val="FF0000"/>
                </a:solidFill>
              </a:rPr>
              <a:t>ул.Октябрьская</a:t>
            </a:r>
            <a:r>
              <a:rPr lang="ru-RU" sz="20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59792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459792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449568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24840" y="4618080"/>
            <a:ext cx="4199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^^ Схема расположения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объекта благоустройства на карте города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 (Яндекс-карты)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4423320" y="344880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№1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" name="CustomShape 8"/>
          <p:cNvSpPr/>
          <p:nvPr/>
        </p:nvSpPr>
        <p:spPr>
          <a:xfrm>
            <a:off x="8441280" y="342900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№2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5" name="CustomShape 9"/>
          <p:cNvSpPr/>
          <p:nvPr/>
        </p:nvSpPr>
        <p:spPr>
          <a:xfrm>
            <a:off x="4423320" y="632592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№3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" name="CustomShape 10"/>
          <p:cNvSpPr/>
          <p:nvPr/>
        </p:nvSpPr>
        <p:spPr>
          <a:xfrm>
            <a:off x="8380440" y="628704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№4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098" name="Picture 2" descr="https://varlamov.me/2015/zaraisk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12" y="989677"/>
            <a:ext cx="3686858" cy="24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arlamov.me/2015/zaraisk/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7" y="989677"/>
            <a:ext cx="3636905" cy="24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lob:https://web.whatsapp.com/9060cf2f-4fdb-4df7-9939-246aa87b92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9060cf2f-4fdb-4df7-9939-246aa87b925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Татьяна\Downloads\WhatsApp Image 2019-06-28 at 10.16.39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12" y="3785040"/>
            <a:ext cx="3686858" cy="24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Татьяна\Downloads\WhatsApp Image 2019-06-28 at 10.16.3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964" y="3801465"/>
            <a:ext cx="3380290" cy="253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5599"/>
            <a:ext cx="4209419" cy="19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276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314640"/>
            <a:ext cx="12191760" cy="88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524520" y="35640"/>
            <a:ext cx="81104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fontAlgn="t"/>
            <a:r>
              <a:rPr lang="ru-RU" sz="2000" dirty="0" smtClean="0">
                <a:solidFill>
                  <a:srgbClr val="FF0000"/>
                </a:solidFill>
                <a:latin typeface="Calibri Light"/>
              </a:rPr>
              <a:t>№7 </a:t>
            </a:r>
            <a:r>
              <a:rPr lang="ru-RU" sz="2000" dirty="0">
                <a:solidFill>
                  <a:srgbClr val="FF0000"/>
                </a:solidFill>
              </a:rPr>
              <a:t>Сквер у ДК "Победа"</a:t>
            </a:r>
            <a:endParaRPr lang="ru-RU" sz="200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59792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459792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4495680" y="835920"/>
            <a:ext cx="3660840" cy="29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-48798" y="5257750"/>
            <a:ext cx="41997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^^ Схема расположения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объекта благоустройства на карте города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Calibri"/>
              </a:rPr>
              <a:t> (Яндекс-карты)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4423320" y="344880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№1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" name="CustomShape 8"/>
          <p:cNvSpPr/>
          <p:nvPr/>
        </p:nvSpPr>
        <p:spPr>
          <a:xfrm>
            <a:off x="8441280" y="342900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№2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5" name="CustomShape 9"/>
          <p:cNvSpPr/>
          <p:nvPr/>
        </p:nvSpPr>
        <p:spPr>
          <a:xfrm>
            <a:off x="4423320" y="632592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№3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" name="CustomShape 10"/>
          <p:cNvSpPr/>
          <p:nvPr/>
        </p:nvSpPr>
        <p:spPr>
          <a:xfrm>
            <a:off x="8380440" y="6287040"/>
            <a:ext cx="6095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Calibri"/>
              </a:rPr>
              <a:t>^^ Фото №4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074" name="Picture 2" descr="C:\Users\Андрей\Desktop\Парк\цд победа зарайск_files\DJI_066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052736"/>
            <a:ext cx="4154718" cy="23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Парк\цд победа зарайск_files\DJI_06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2873" y="3825767"/>
            <a:ext cx="4118673" cy="231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ownloads\WhatsApp Image 2019-06-28 at 10.16.39 (2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r="4107" b="5978"/>
          <a:stretch/>
        </p:blipFill>
        <p:spPr bwMode="auto">
          <a:xfrm>
            <a:off x="4207992" y="1045897"/>
            <a:ext cx="3263088" cy="23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Татьяна\Downloads\WhatsApp Image 2019-06-28 at 10.16.39 (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63" y="3779988"/>
            <a:ext cx="3320117" cy="24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0" t="20567" r="18533" b="16850"/>
          <a:stretch/>
        </p:blipFill>
        <p:spPr bwMode="auto">
          <a:xfrm>
            <a:off x="147885" y="1745944"/>
            <a:ext cx="3806394" cy="290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155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190</Words>
  <Application>Microsoft Office PowerPoint</Application>
  <PresentationFormat>Произвольный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Right Way</dc:creator>
  <cp:lastModifiedBy>Андрей</cp:lastModifiedBy>
  <cp:revision>45</cp:revision>
  <dcterms:created xsi:type="dcterms:W3CDTF">2019-05-31T12:56:38Z</dcterms:created>
  <dcterms:modified xsi:type="dcterms:W3CDTF">2019-08-06T11:50:49Z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