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230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884-3103-4A3C-8F80-168964C24B0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F4F0-077C-433E-BF75-E70899B7D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884-3103-4A3C-8F80-168964C24B0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F4F0-077C-433E-BF75-E70899B7D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884-3103-4A3C-8F80-168964C24B0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F4F0-077C-433E-BF75-E70899B7D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7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884-3103-4A3C-8F80-168964C24B0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F4F0-077C-433E-BF75-E70899B7D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884-3103-4A3C-8F80-168964C24B0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F4F0-077C-433E-BF75-E70899B7D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0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884-3103-4A3C-8F80-168964C24B0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F4F0-077C-433E-BF75-E70899B7D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9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884-3103-4A3C-8F80-168964C24B0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F4F0-077C-433E-BF75-E70899B7D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884-3103-4A3C-8F80-168964C24B0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F4F0-077C-433E-BF75-E70899B7D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9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884-3103-4A3C-8F80-168964C24B0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F4F0-077C-433E-BF75-E70899B7D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9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884-3103-4A3C-8F80-168964C24B0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F4F0-077C-433E-BF75-E70899B7D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2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1884-3103-4A3C-8F80-168964C24B0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DF4F0-077C-433E-BF75-E70899B7D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5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1884-3103-4A3C-8F80-168964C24B0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DF4F0-077C-433E-BF75-E70899B7D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3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73" y="1916832"/>
            <a:ext cx="7920880" cy="186308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Подготовка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и организация виртуальных выставок на сайте ГБУ Московской области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МОАЦ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 Black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4771933"/>
            <a:ext cx="5076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Белялов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 Наиль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Усманович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, главный архивист 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отдела использования документов и НСА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ГБУ Московской области МОАЦ 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</a:br>
            <a:endParaRPr lang="ru-RU" sz="1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6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908720"/>
            <a:ext cx="7668344" cy="575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556" y="2606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Размещение виртуальных выставок  на официальном сайте </a:t>
            </a:r>
          </a:p>
          <a:p>
            <a:pPr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ГБУ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Московской области МОАЦ (</a:t>
            </a: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mo-ac.ru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4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0" y="845423"/>
            <a:ext cx="8884335" cy="582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5731" y="26064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Виртуальная выставка, размещенная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 официальном сайте </a:t>
            </a:r>
          </a:p>
          <a:p>
            <a:pPr lvl="0" algn="ctr"/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ГБУ Московской области МОАЦ (</a:t>
            </a: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mo-ac.ru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7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692" y="116632"/>
            <a:ext cx="5544616" cy="85496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Динамика посещений официального сайта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ГБУ Московской области МОАЦ (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mo-ac.ru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980728"/>
            <a:ext cx="6984776" cy="550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87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8" y="955077"/>
            <a:ext cx="7542584" cy="565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556" y="2606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Размещение виртуальных выставок  Московского областного архивного центра в ИС «Архивы Московской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8942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51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Подготовка и организация виртуальных выставок на сайте ГБУ Московской области МОАЦ    </vt:lpstr>
      <vt:lpstr>Презентация PowerPoint</vt:lpstr>
      <vt:lpstr>Презентация PowerPoint</vt:lpstr>
      <vt:lpstr>Динамика посещений официального сайта  ГБУ Московской области МОАЦ (mo-ac.ru)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12</cp:revision>
  <dcterms:created xsi:type="dcterms:W3CDTF">2022-01-26T11:20:39Z</dcterms:created>
  <dcterms:modified xsi:type="dcterms:W3CDTF">2022-01-26T13:34:36Z</dcterms:modified>
</cp:coreProperties>
</file>