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5" r:id="rId19"/>
    <p:sldId id="286" r:id="rId20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3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A7B82-E9D6-4B77-96A2-0164064F6CBC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64FAC-195F-4CFC-9A28-F111F47064C9}">
      <dgm:prSet phldrT="[Текст]" custT="1"/>
      <dgm:spPr/>
      <dgm:t>
        <a:bodyPr/>
        <a:lstStyle/>
        <a:p>
          <a:r>
            <a:rPr lang="ru-RU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Власть – СО НКО</a:t>
          </a:r>
          <a:endParaRPr lang="ru-RU" sz="3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2DCB0-FC63-49AC-990E-880D4311A562}" type="parTrans" cxnId="{16DCDC4A-5754-4E18-894F-0EE9E06CC920}">
      <dgm:prSet/>
      <dgm:spPr/>
      <dgm:t>
        <a:bodyPr/>
        <a:lstStyle/>
        <a:p>
          <a:endParaRPr lang="ru-RU"/>
        </a:p>
      </dgm:t>
    </dgm:pt>
    <dgm:pt modelId="{4C9E08EC-BE21-43D1-97EC-D034BE178CFE}" type="sibTrans" cxnId="{16DCDC4A-5754-4E18-894F-0EE9E06CC920}">
      <dgm:prSet/>
      <dgm:spPr/>
      <dgm:t>
        <a:bodyPr/>
        <a:lstStyle/>
        <a:p>
          <a:endParaRPr lang="ru-RU"/>
        </a:p>
      </dgm:t>
    </dgm:pt>
    <dgm:pt modelId="{982F4D70-D301-45A3-9AE1-9C38221B9D10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деятельности НКО (законодательство, регистрация, ликвидация, отчетность, льготы, налогообложение)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0EBFE-46A2-4776-8729-90C0BB8C88A3}" type="parTrans" cxnId="{3BFAEDA2-12BC-48F5-9EF6-AC8F880C4F2F}">
      <dgm:prSet/>
      <dgm:spPr/>
      <dgm:t>
        <a:bodyPr/>
        <a:lstStyle/>
        <a:p>
          <a:endParaRPr lang="ru-RU"/>
        </a:p>
      </dgm:t>
    </dgm:pt>
    <dgm:pt modelId="{73B24ABD-6165-44F2-B0F9-F19FC2AB3FE9}" type="sibTrans" cxnId="{3BFAEDA2-12BC-48F5-9EF6-AC8F880C4F2F}">
      <dgm:prSet/>
      <dgm:spPr/>
      <dgm:t>
        <a:bodyPr/>
        <a:lstStyle/>
        <a:p>
          <a:endParaRPr lang="ru-RU"/>
        </a:p>
      </dgm:t>
    </dgm:pt>
    <dgm:pt modelId="{C0A64D4D-8B5E-42FD-BF45-5B6906A59364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созданию инфраструктуры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64D3B-5C71-404B-ADB6-5D1E1EC77585}" type="parTrans" cxnId="{9B8908DC-E6D2-4F61-ACDC-B3161BA8FFFF}">
      <dgm:prSet/>
      <dgm:spPr/>
      <dgm:t>
        <a:bodyPr/>
        <a:lstStyle/>
        <a:p>
          <a:endParaRPr lang="ru-RU"/>
        </a:p>
      </dgm:t>
    </dgm:pt>
    <dgm:pt modelId="{288CF0CA-1B0D-479E-B644-955942991965}" type="sibTrans" cxnId="{9B8908DC-E6D2-4F61-ACDC-B3161BA8FFFF}">
      <dgm:prSet/>
      <dgm:spPr/>
      <dgm:t>
        <a:bodyPr/>
        <a:lstStyle/>
        <a:p>
          <a:endParaRPr lang="ru-RU"/>
        </a:p>
      </dgm:t>
    </dgm:pt>
    <dgm:pt modelId="{F3D75884-F2E4-41C8-9B35-B2EBF6C8D788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Ресурсная поддержка (имущество, финансирование)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4F86D-9D50-401D-AC3A-CA9B17A051D5}" type="parTrans" cxnId="{12AA1A64-A7D4-49E8-9DC4-17E481891565}">
      <dgm:prSet/>
      <dgm:spPr/>
      <dgm:t>
        <a:bodyPr/>
        <a:lstStyle/>
        <a:p>
          <a:endParaRPr lang="ru-RU"/>
        </a:p>
      </dgm:t>
    </dgm:pt>
    <dgm:pt modelId="{2CD9A6E9-E8AE-4FFA-8FF9-78E413196316}" type="sibTrans" cxnId="{12AA1A64-A7D4-49E8-9DC4-17E481891565}">
      <dgm:prSet/>
      <dgm:spPr/>
      <dgm:t>
        <a:bodyPr/>
        <a:lstStyle/>
        <a:p>
          <a:endParaRPr lang="ru-RU"/>
        </a:p>
      </dgm:t>
    </dgm:pt>
    <dgm:pt modelId="{9FC8D8F3-EBD0-4B33-89EA-A3294537E640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бизнеса и граждан для взаимодействия </a:t>
          </a:r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СОНКО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97A55-0B3F-43E2-8DDD-6203B7B4EAA6}" type="parTrans" cxnId="{6C92AD20-45FD-4A24-B9DB-CF5A300EE3BD}">
      <dgm:prSet/>
      <dgm:spPr/>
      <dgm:t>
        <a:bodyPr/>
        <a:lstStyle/>
        <a:p>
          <a:endParaRPr lang="ru-RU"/>
        </a:p>
      </dgm:t>
    </dgm:pt>
    <dgm:pt modelId="{2AA07C7A-FFAD-49EE-9516-6559FAFB047D}" type="sibTrans" cxnId="{6C92AD20-45FD-4A24-B9DB-CF5A300EE3BD}">
      <dgm:prSet/>
      <dgm:spPr/>
      <dgm:t>
        <a:bodyPr/>
        <a:lstStyle/>
        <a:p>
          <a:endParaRPr lang="ru-RU"/>
        </a:p>
      </dgm:t>
    </dgm:pt>
    <dgm:pt modelId="{ADE56704-4392-4AF9-A896-80A9D423F637}">
      <dgm:prSet custT="1"/>
      <dgm:spPr/>
      <dgm:t>
        <a:bodyPr/>
        <a:lstStyle/>
        <a:p>
          <a:pPr algn="ctr"/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Моральное стимулирование деятельности СОНКО и гражданских активистов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7A437-E1EA-4AE0-9574-63477362D66F}" type="parTrans" cxnId="{E6683480-0449-4F61-8EAE-701406B7092F}">
      <dgm:prSet/>
      <dgm:spPr/>
      <dgm:t>
        <a:bodyPr/>
        <a:lstStyle/>
        <a:p>
          <a:endParaRPr lang="ru-RU"/>
        </a:p>
      </dgm:t>
    </dgm:pt>
    <dgm:pt modelId="{8FC9A44C-A179-401C-8D3E-2C23EDE52F05}" type="sibTrans" cxnId="{E6683480-0449-4F61-8EAE-701406B7092F}">
      <dgm:prSet/>
      <dgm:spPr/>
      <dgm:t>
        <a:bodyPr/>
        <a:lstStyle/>
        <a:p>
          <a:endParaRPr lang="ru-RU"/>
        </a:p>
      </dgm:t>
    </dgm:pt>
    <dgm:pt modelId="{E874927C-DCB3-473E-A855-53F9A01FE1C1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культуры участия в деятельности СОНКО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CB248-A14D-4AD4-A581-B111B12C86E7}" type="parTrans" cxnId="{0C2C0D41-5ED1-4CBF-9E9F-227F35A19BC1}">
      <dgm:prSet/>
      <dgm:spPr/>
      <dgm:t>
        <a:bodyPr/>
        <a:lstStyle/>
        <a:p>
          <a:endParaRPr lang="ru-RU"/>
        </a:p>
      </dgm:t>
    </dgm:pt>
    <dgm:pt modelId="{5002E422-204D-4E6D-B756-5941AE103E98}" type="sibTrans" cxnId="{0C2C0D41-5ED1-4CBF-9E9F-227F35A19BC1}">
      <dgm:prSet/>
      <dgm:spPr/>
      <dgm:t>
        <a:bodyPr/>
        <a:lstStyle/>
        <a:p>
          <a:endParaRPr lang="ru-RU"/>
        </a:p>
      </dgm:t>
    </dgm:pt>
    <dgm:pt modelId="{67C2680E-6829-4375-A0B9-A7513AF3A091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укреплению доверия граждан, укреплению репутации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B68A5-3D08-47C3-BC22-6E5C10B74EEB}" type="parTrans" cxnId="{000C3CF4-4D6C-436B-8AB2-E758D4305621}">
      <dgm:prSet/>
      <dgm:spPr/>
      <dgm:t>
        <a:bodyPr/>
        <a:lstStyle/>
        <a:p>
          <a:endParaRPr lang="ru-RU"/>
        </a:p>
      </dgm:t>
    </dgm:pt>
    <dgm:pt modelId="{695B6E51-4132-40AB-8D6E-C1BE34EDECC0}" type="sibTrans" cxnId="{000C3CF4-4D6C-436B-8AB2-E758D4305621}">
      <dgm:prSet/>
      <dgm:spPr/>
      <dgm:t>
        <a:bodyPr/>
        <a:lstStyle/>
        <a:p>
          <a:endParaRPr lang="ru-RU"/>
        </a:p>
      </dgm:t>
    </dgm:pt>
    <dgm:pt modelId="{AA84E18A-1053-4C27-9C41-FB69A9E744EC}">
      <dgm:prSet custT="1"/>
      <dgm:spPr/>
      <dgm:t>
        <a:bodyPr/>
        <a:lstStyle/>
        <a:p>
          <a:r>
            <a:rPr lang="ru-RU" sz="15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политики в отношении сектора НКО</a:t>
          </a:r>
          <a:endParaRPr lang="ru-RU" sz="15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E289E-F2FF-400F-9507-32384E15B183}" type="parTrans" cxnId="{5E73E912-8EE2-4B74-A7E8-78079064EFB6}">
      <dgm:prSet/>
      <dgm:spPr/>
      <dgm:t>
        <a:bodyPr/>
        <a:lstStyle/>
        <a:p>
          <a:endParaRPr lang="ru-RU"/>
        </a:p>
      </dgm:t>
    </dgm:pt>
    <dgm:pt modelId="{B5CC0841-976A-47E9-880A-358C28903E91}" type="sibTrans" cxnId="{5E73E912-8EE2-4B74-A7E8-78079064EFB6}">
      <dgm:prSet/>
      <dgm:spPr/>
      <dgm:t>
        <a:bodyPr/>
        <a:lstStyle/>
        <a:p>
          <a:endParaRPr lang="ru-RU"/>
        </a:p>
      </dgm:t>
    </dgm:pt>
    <dgm:pt modelId="{27655F30-7B43-4BFA-AD54-4F9E12EBF031}">
      <dgm:prSet custT="1"/>
      <dgm:spPr/>
      <dgm:t>
        <a:bodyPr/>
        <a:lstStyle/>
        <a:p>
          <a:r>
            <a:rPr lang="ru-RU" sz="15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среды для становления гражданина и социализации граждан через НКО, формирование человека как гражданина (через СМИ, культуру и </a:t>
          </a:r>
          <a:r>
            <a:rPr lang="ru-RU" sz="15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образование)</a:t>
          </a:r>
          <a:endParaRPr lang="ru-RU" sz="15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894E9-4208-48C2-801C-DE1076667935}" type="parTrans" cxnId="{1C86B446-8544-4BBB-9ABB-32E4FE2B5B93}">
      <dgm:prSet/>
      <dgm:spPr/>
      <dgm:t>
        <a:bodyPr/>
        <a:lstStyle/>
        <a:p>
          <a:endParaRPr lang="ru-RU"/>
        </a:p>
      </dgm:t>
    </dgm:pt>
    <dgm:pt modelId="{9CFB194C-1073-4E3B-B1C8-B8A2F2AE8352}" type="sibTrans" cxnId="{1C86B446-8544-4BBB-9ABB-32E4FE2B5B93}">
      <dgm:prSet/>
      <dgm:spPr/>
      <dgm:t>
        <a:bodyPr/>
        <a:lstStyle/>
        <a:p>
          <a:endParaRPr lang="ru-RU"/>
        </a:p>
      </dgm:t>
    </dgm:pt>
    <dgm:pt modelId="{EB3D3AA3-632B-4E84-BFEC-777174F5F513}" type="pres">
      <dgm:prSet presAssocID="{04AA7B82-E9D6-4B77-96A2-0164064F6C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95CCC-0613-4F13-A021-428AF61E2406}" type="pres">
      <dgm:prSet presAssocID="{A4E64FAC-195F-4CFC-9A28-F111F47064C9}" presName="centerShape" presStyleLbl="node0" presStyleIdx="0" presStyleCnt="1" custScaleX="117924" custLinFactNeighborX="347" custLinFactNeighborY="-2519"/>
      <dgm:spPr/>
      <dgm:t>
        <a:bodyPr/>
        <a:lstStyle/>
        <a:p>
          <a:endParaRPr lang="ru-RU"/>
        </a:p>
      </dgm:t>
    </dgm:pt>
    <dgm:pt modelId="{224B4EBE-FF96-4550-A162-8E51ED788B6C}" type="pres">
      <dgm:prSet presAssocID="{D117A437-E1EA-4AE0-9574-63477362D66F}" presName="parTrans" presStyleLbl="bgSibTrans2D1" presStyleIdx="0" presStyleCnt="9" custAng="10971857" custScaleX="72136" custScaleY="60648" custLinFactNeighborX="18379" custLinFactNeighborY="-11490"/>
      <dgm:spPr/>
      <dgm:t>
        <a:bodyPr/>
        <a:lstStyle/>
        <a:p>
          <a:endParaRPr lang="ru-RU"/>
        </a:p>
      </dgm:t>
    </dgm:pt>
    <dgm:pt modelId="{14D5216B-E67D-41AC-AC6C-A85A9FF07046}" type="pres">
      <dgm:prSet presAssocID="{ADE56704-4392-4AF9-A896-80A9D423F63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E01F7-1D96-4430-9A96-1C94035AB7BE}" type="pres">
      <dgm:prSet presAssocID="{633CB248-A14D-4AD4-A581-B111B12C86E7}" presName="parTrans" presStyleLbl="bgSibTrans2D1" presStyleIdx="1" presStyleCnt="9" custAng="10852218" custScaleX="68082" custScaleY="61353" custLinFactNeighborX="18086" custLinFactNeighborY="43984"/>
      <dgm:spPr/>
      <dgm:t>
        <a:bodyPr/>
        <a:lstStyle/>
        <a:p>
          <a:endParaRPr lang="ru-RU"/>
        </a:p>
      </dgm:t>
    </dgm:pt>
    <dgm:pt modelId="{8113BBAB-0806-4D32-B93B-3461551E9F13}" type="pres">
      <dgm:prSet presAssocID="{E874927C-DCB3-473E-A855-53F9A01FE1C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2C47A-F76B-4B8E-86B4-E13656E1F089}" type="pres">
      <dgm:prSet presAssocID="{DD6B68A5-3D08-47C3-BC22-6E5C10B74EEB}" presName="parTrans" presStyleLbl="bgSibTrans2D1" presStyleIdx="2" presStyleCnt="9" custAng="10945565" custScaleX="61528" custScaleY="67650" custLinFactNeighborX="15772" custLinFactNeighborY="92598"/>
      <dgm:spPr/>
      <dgm:t>
        <a:bodyPr/>
        <a:lstStyle/>
        <a:p>
          <a:endParaRPr lang="ru-RU"/>
        </a:p>
      </dgm:t>
    </dgm:pt>
    <dgm:pt modelId="{9519149A-5B6B-42C3-8DD8-CCDAAFFBD7DF}" type="pres">
      <dgm:prSet presAssocID="{67C2680E-6829-4375-A0B9-A7513AF3A091}" presName="node" presStyleLbl="node1" presStyleIdx="2" presStyleCnt="9" custScaleY="118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82E77-A34B-4743-A671-0D163437A404}" type="pres">
      <dgm:prSet presAssocID="{299E289E-F2FF-400F-9507-32384E15B183}" presName="parTrans" presStyleLbl="bgSibTrans2D1" presStyleIdx="3" presStyleCnt="9" custAng="10435550" custScaleX="61397" custScaleY="66308" custLinFactY="22891" custLinFactNeighborX="5746" custLinFactNeighborY="100000"/>
      <dgm:spPr/>
      <dgm:t>
        <a:bodyPr/>
        <a:lstStyle/>
        <a:p>
          <a:endParaRPr lang="ru-RU"/>
        </a:p>
      </dgm:t>
    </dgm:pt>
    <dgm:pt modelId="{C38B4B92-4860-4EE4-B59C-48C5976A7197}" type="pres">
      <dgm:prSet presAssocID="{AA84E18A-1053-4C27-9C41-FB69A9E744EC}" presName="node" presStyleLbl="node1" presStyleIdx="3" presStyleCnt="9" custScaleX="100217" custScaleY="94559" custRadScaleRad="100146" custRadScaleInc="-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6EF7A-F1F1-462F-993C-4FD7A855ADCD}" type="pres">
      <dgm:prSet presAssocID="{F09894E9-4208-48C2-801C-DE1076667935}" presName="parTrans" presStyleLbl="bgSibTrans2D1" presStyleIdx="4" presStyleCnt="9" custAng="10826228" custScaleX="60300" custScaleY="66776" custLinFactY="24327" custLinFactNeighborX="286" custLinFactNeighborY="100000"/>
      <dgm:spPr/>
      <dgm:t>
        <a:bodyPr/>
        <a:lstStyle/>
        <a:p>
          <a:endParaRPr lang="ru-RU"/>
        </a:p>
      </dgm:t>
    </dgm:pt>
    <dgm:pt modelId="{229A4B07-FCDA-4F02-85AE-7C996ED36890}" type="pres">
      <dgm:prSet presAssocID="{27655F30-7B43-4BFA-AD54-4F9E12EBF031}" presName="node" presStyleLbl="node1" presStyleIdx="4" presStyleCnt="9" custScaleX="144748" custScaleY="160975" custRadScaleRad="96001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9CCD5-6B7A-4468-AA1A-05912F821504}" type="pres">
      <dgm:prSet presAssocID="{0AC0EBFE-46A2-4776-8729-90C0BB8C88A3}" presName="parTrans" presStyleLbl="bgSibTrans2D1" presStyleIdx="5" presStyleCnt="9" custAng="10485801" custScaleX="57308" custScaleY="67827" custLinFactY="26092" custLinFactNeighborX="-12408" custLinFactNeighborY="100000"/>
      <dgm:spPr/>
      <dgm:t>
        <a:bodyPr/>
        <a:lstStyle/>
        <a:p>
          <a:endParaRPr lang="ru-RU"/>
        </a:p>
      </dgm:t>
    </dgm:pt>
    <dgm:pt modelId="{0E0E3AE3-3612-4E65-97BF-1CC1087EA46F}" type="pres">
      <dgm:prSet presAssocID="{982F4D70-D301-45A3-9AE1-9C38221B9D10}" presName="node" presStyleLbl="node1" presStyleIdx="5" presStyleCnt="9" custScaleX="138350" custScaleY="142224" custRadScaleRad="102310" custRadScaleInc="16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457A8-ECD9-47E7-AEA7-9DCD2059DAF4}" type="pres">
      <dgm:prSet presAssocID="{F9964D3B-5C71-404B-ADB6-5D1E1EC77585}" presName="parTrans" presStyleLbl="bgSibTrans2D1" presStyleIdx="6" presStyleCnt="9" custAng="15586848" custFlipVert="1" custScaleX="64655" custScaleY="60729" custLinFactNeighborX="-19673" custLinFactNeighborY="60016"/>
      <dgm:spPr/>
      <dgm:t>
        <a:bodyPr/>
        <a:lstStyle/>
        <a:p>
          <a:endParaRPr lang="ru-RU"/>
        </a:p>
      </dgm:t>
    </dgm:pt>
    <dgm:pt modelId="{47FF951A-A764-4311-BAE2-70C48287C48F}" type="pres">
      <dgm:prSet presAssocID="{C0A64D4D-8B5E-42FD-BF45-5B6906A59364}" presName="node" presStyleLbl="node1" presStyleIdx="6" presStyleCnt="9" custScaleY="76166" custRadScaleRad="99539" custRadScaleInc="2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CE759-F76E-45E7-8938-8AFEEDEE000E}" type="pres">
      <dgm:prSet presAssocID="{2634F86D-9D50-401D-AC3A-CA9B17A051D5}" presName="parTrans" presStyleLbl="bgSibTrans2D1" presStyleIdx="7" presStyleCnt="9" custAng="10772236" custScaleX="58570" custScaleY="57704" custLinFactNeighborX="-23252" custLinFactNeighborY="35919"/>
      <dgm:spPr/>
      <dgm:t>
        <a:bodyPr/>
        <a:lstStyle/>
        <a:p>
          <a:endParaRPr lang="ru-RU"/>
        </a:p>
      </dgm:t>
    </dgm:pt>
    <dgm:pt modelId="{DDF61A51-8B74-4958-9F48-ED8C35984B97}" type="pres">
      <dgm:prSet presAssocID="{F3D75884-F2E4-41C8-9B35-B2EBF6C8D788}" presName="node" presStyleLbl="node1" presStyleIdx="7" presStyleCnt="9" custScaleX="123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9651E-F8E9-48A7-9815-9EADDD1D89C8}" type="pres">
      <dgm:prSet presAssocID="{84697A55-0B3F-43E2-8DDD-6203B7B4EAA6}" presName="parTrans" presStyleLbl="bgSibTrans2D1" presStyleIdx="8" presStyleCnt="9" custAng="10625745" custScaleX="68386" custScaleY="54266" custLinFactNeighborX="-20137" custLinFactNeighborY="-14749"/>
      <dgm:spPr/>
      <dgm:t>
        <a:bodyPr/>
        <a:lstStyle/>
        <a:p>
          <a:endParaRPr lang="ru-RU"/>
        </a:p>
      </dgm:t>
    </dgm:pt>
    <dgm:pt modelId="{36DEF1F5-D5D9-4AE0-93CF-37ACFCED45EA}" type="pres">
      <dgm:prSet presAssocID="{9FC8D8F3-EBD0-4B33-89EA-A3294537E64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FE443C-77CC-4675-8959-7C01A16F13F4}" type="presOf" srcId="{633CB248-A14D-4AD4-A581-B111B12C86E7}" destId="{257E01F7-1D96-4430-9A96-1C94035AB7BE}" srcOrd="0" destOrd="0" presId="urn:microsoft.com/office/officeart/2005/8/layout/radial4"/>
    <dgm:cxn modelId="{5E73E912-8EE2-4B74-A7E8-78079064EFB6}" srcId="{A4E64FAC-195F-4CFC-9A28-F111F47064C9}" destId="{AA84E18A-1053-4C27-9C41-FB69A9E744EC}" srcOrd="3" destOrd="0" parTransId="{299E289E-F2FF-400F-9507-32384E15B183}" sibTransId="{B5CC0841-976A-47E9-880A-358C28903E91}"/>
    <dgm:cxn modelId="{12AA1A64-A7D4-49E8-9DC4-17E481891565}" srcId="{A4E64FAC-195F-4CFC-9A28-F111F47064C9}" destId="{F3D75884-F2E4-41C8-9B35-B2EBF6C8D788}" srcOrd="7" destOrd="0" parTransId="{2634F86D-9D50-401D-AC3A-CA9B17A051D5}" sibTransId="{2CD9A6E9-E8AE-4FFA-8FF9-78E413196316}"/>
    <dgm:cxn modelId="{1551BE64-F3AB-4D2F-B6B9-8B2EEB72865B}" type="presOf" srcId="{67C2680E-6829-4375-A0B9-A7513AF3A091}" destId="{9519149A-5B6B-42C3-8DD8-CCDAAFFBD7DF}" srcOrd="0" destOrd="0" presId="urn:microsoft.com/office/officeart/2005/8/layout/radial4"/>
    <dgm:cxn modelId="{1658F2CD-D270-40E5-B22E-0573F280AA21}" type="presOf" srcId="{2634F86D-9D50-401D-AC3A-CA9B17A051D5}" destId="{979CE759-F76E-45E7-8938-8AFEEDEE000E}" srcOrd="0" destOrd="0" presId="urn:microsoft.com/office/officeart/2005/8/layout/radial4"/>
    <dgm:cxn modelId="{9F4B5881-9C53-4768-B7C5-8F418FB7BEAD}" type="presOf" srcId="{F09894E9-4208-48C2-801C-DE1076667935}" destId="{D056EF7A-F1F1-462F-993C-4FD7A855ADCD}" srcOrd="0" destOrd="0" presId="urn:microsoft.com/office/officeart/2005/8/layout/radial4"/>
    <dgm:cxn modelId="{7EBFFD8E-EB46-4A39-962B-F343DF4F043F}" type="presOf" srcId="{84697A55-0B3F-43E2-8DDD-6203B7B4EAA6}" destId="{1419651E-F8E9-48A7-9815-9EADDD1D89C8}" srcOrd="0" destOrd="0" presId="urn:microsoft.com/office/officeart/2005/8/layout/radial4"/>
    <dgm:cxn modelId="{7B9D2FBF-263B-403D-99C2-677ED8389974}" type="presOf" srcId="{0AC0EBFE-46A2-4776-8729-90C0BB8C88A3}" destId="{8D59CCD5-6B7A-4468-AA1A-05912F821504}" srcOrd="0" destOrd="0" presId="urn:microsoft.com/office/officeart/2005/8/layout/radial4"/>
    <dgm:cxn modelId="{000C3CF4-4D6C-436B-8AB2-E758D4305621}" srcId="{A4E64FAC-195F-4CFC-9A28-F111F47064C9}" destId="{67C2680E-6829-4375-A0B9-A7513AF3A091}" srcOrd="2" destOrd="0" parTransId="{DD6B68A5-3D08-47C3-BC22-6E5C10B74EEB}" sibTransId="{695B6E51-4132-40AB-8D6E-C1BE34EDECC0}"/>
    <dgm:cxn modelId="{B1FFA504-A9FB-4F53-8D90-C936C310F19D}" type="presOf" srcId="{AA84E18A-1053-4C27-9C41-FB69A9E744EC}" destId="{C38B4B92-4860-4EE4-B59C-48C5976A7197}" srcOrd="0" destOrd="0" presId="urn:microsoft.com/office/officeart/2005/8/layout/radial4"/>
    <dgm:cxn modelId="{9B8908DC-E6D2-4F61-ACDC-B3161BA8FFFF}" srcId="{A4E64FAC-195F-4CFC-9A28-F111F47064C9}" destId="{C0A64D4D-8B5E-42FD-BF45-5B6906A59364}" srcOrd="6" destOrd="0" parTransId="{F9964D3B-5C71-404B-ADB6-5D1E1EC77585}" sibTransId="{288CF0CA-1B0D-479E-B644-955942991965}"/>
    <dgm:cxn modelId="{DDCA324A-FC9A-41B5-A9AD-7EB5D6278429}" type="presOf" srcId="{A4E64FAC-195F-4CFC-9A28-F111F47064C9}" destId="{D1D95CCC-0613-4F13-A021-428AF61E2406}" srcOrd="0" destOrd="0" presId="urn:microsoft.com/office/officeart/2005/8/layout/radial4"/>
    <dgm:cxn modelId="{0C2C0D41-5ED1-4CBF-9E9F-227F35A19BC1}" srcId="{A4E64FAC-195F-4CFC-9A28-F111F47064C9}" destId="{E874927C-DCB3-473E-A855-53F9A01FE1C1}" srcOrd="1" destOrd="0" parTransId="{633CB248-A14D-4AD4-A581-B111B12C86E7}" sibTransId="{5002E422-204D-4E6D-B756-5941AE103E98}"/>
    <dgm:cxn modelId="{ABAB1D48-176C-404F-923E-07872FF0DFC6}" type="presOf" srcId="{27655F30-7B43-4BFA-AD54-4F9E12EBF031}" destId="{229A4B07-FCDA-4F02-85AE-7C996ED36890}" srcOrd="0" destOrd="0" presId="urn:microsoft.com/office/officeart/2005/8/layout/radial4"/>
    <dgm:cxn modelId="{BA5C6879-6461-4DB4-A5C4-30FD90256E94}" type="presOf" srcId="{DD6B68A5-3D08-47C3-BC22-6E5C10B74EEB}" destId="{C012C47A-F76B-4B8E-86B4-E13656E1F089}" srcOrd="0" destOrd="0" presId="urn:microsoft.com/office/officeart/2005/8/layout/radial4"/>
    <dgm:cxn modelId="{1C86B446-8544-4BBB-9ABB-32E4FE2B5B93}" srcId="{A4E64FAC-195F-4CFC-9A28-F111F47064C9}" destId="{27655F30-7B43-4BFA-AD54-4F9E12EBF031}" srcOrd="4" destOrd="0" parTransId="{F09894E9-4208-48C2-801C-DE1076667935}" sibTransId="{9CFB194C-1073-4E3B-B1C8-B8A2F2AE8352}"/>
    <dgm:cxn modelId="{16DCDC4A-5754-4E18-894F-0EE9E06CC920}" srcId="{04AA7B82-E9D6-4B77-96A2-0164064F6CBC}" destId="{A4E64FAC-195F-4CFC-9A28-F111F47064C9}" srcOrd="0" destOrd="0" parTransId="{8F72DCB0-FC63-49AC-990E-880D4311A562}" sibTransId="{4C9E08EC-BE21-43D1-97EC-D034BE178CFE}"/>
    <dgm:cxn modelId="{DE0E8A03-2DBC-48BD-AFB5-5DC48F57001E}" type="presOf" srcId="{299E289E-F2FF-400F-9507-32384E15B183}" destId="{AD082E77-A34B-4743-A671-0D163437A404}" srcOrd="0" destOrd="0" presId="urn:microsoft.com/office/officeart/2005/8/layout/radial4"/>
    <dgm:cxn modelId="{639634CB-3205-4AD0-8138-717E25C72B74}" type="presOf" srcId="{F9964D3B-5C71-404B-ADB6-5D1E1EC77585}" destId="{E7D457A8-ECD9-47E7-AEA7-9DCD2059DAF4}" srcOrd="0" destOrd="0" presId="urn:microsoft.com/office/officeart/2005/8/layout/radial4"/>
    <dgm:cxn modelId="{3BFAEDA2-12BC-48F5-9EF6-AC8F880C4F2F}" srcId="{A4E64FAC-195F-4CFC-9A28-F111F47064C9}" destId="{982F4D70-D301-45A3-9AE1-9C38221B9D10}" srcOrd="5" destOrd="0" parTransId="{0AC0EBFE-46A2-4776-8729-90C0BB8C88A3}" sibTransId="{73B24ABD-6165-44F2-B0F9-F19FC2AB3FE9}"/>
    <dgm:cxn modelId="{E6683480-0449-4F61-8EAE-701406B7092F}" srcId="{A4E64FAC-195F-4CFC-9A28-F111F47064C9}" destId="{ADE56704-4392-4AF9-A896-80A9D423F637}" srcOrd="0" destOrd="0" parTransId="{D117A437-E1EA-4AE0-9574-63477362D66F}" sibTransId="{8FC9A44C-A179-401C-8D3E-2C23EDE52F05}"/>
    <dgm:cxn modelId="{6C92AD20-45FD-4A24-B9DB-CF5A300EE3BD}" srcId="{A4E64FAC-195F-4CFC-9A28-F111F47064C9}" destId="{9FC8D8F3-EBD0-4B33-89EA-A3294537E640}" srcOrd="8" destOrd="0" parTransId="{84697A55-0B3F-43E2-8DDD-6203B7B4EAA6}" sibTransId="{2AA07C7A-FFAD-49EE-9516-6559FAFB047D}"/>
    <dgm:cxn modelId="{01B44520-CFEC-4F72-81F9-BB6E33A47118}" type="presOf" srcId="{ADE56704-4392-4AF9-A896-80A9D423F637}" destId="{14D5216B-E67D-41AC-AC6C-A85A9FF07046}" srcOrd="0" destOrd="0" presId="urn:microsoft.com/office/officeart/2005/8/layout/radial4"/>
    <dgm:cxn modelId="{BFB18720-58D9-4076-AAD2-37DFBD27BBAD}" type="presOf" srcId="{9FC8D8F3-EBD0-4B33-89EA-A3294537E640}" destId="{36DEF1F5-D5D9-4AE0-93CF-37ACFCED45EA}" srcOrd="0" destOrd="0" presId="urn:microsoft.com/office/officeart/2005/8/layout/radial4"/>
    <dgm:cxn modelId="{0B5F86FE-DAA1-41DE-8CFD-C87CF9360369}" type="presOf" srcId="{C0A64D4D-8B5E-42FD-BF45-5B6906A59364}" destId="{47FF951A-A764-4311-BAE2-70C48287C48F}" srcOrd="0" destOrd="0" presId="urn:microsoft.com/office/officeart/2005/8/layout/radial4"/>
    <dgm:cxn modelId="{462BDB98-570E-4776-89FD-D996EAFFA384}" type="presOf" srcId="{E874927C-DCB3-473E-A855-53F9A01FE1C1}" destId="{8113BBAB-0806-4D32-B93B-3461551E9F13}" srcOrd="0" destOrd="0" presId="urn:microsoft.com/office/officeart/2005/8/layout/radial4"/>
    <dgm:cxn modelId="{03B0A970-A2AE-48AF-B538-153F850AF480}" type="presOf" srcId="{04AA7B82-E9D6-4B77-96A2-0164064F6CBC}" destId="{EB3D3AA3-632B-4E84-BFEC-777174F5F513}" srcOrd="0" destOrd="0" presId="urn:microsoft.com/office/officeart/2005/8/layout/radial4"/>
    <dgm:cxn modelId="{22D562C1-CF8E-4B64-A283-AD1CE6669605}" type="presOf" srcId="{982F4D70-D301-45A3-9AE1-9C38221B9D10}" destId="{0E0E3AE3-3612-4E65-97BF-1CC1087EA46F}" srcOrd="0" destOrd="0" presId="urn:microsoft.com/office/officeart/2005/8/layout/radial4"/>
    <dgm:cxn modelId="{12FE3634-E782-45E8-B127-64596140DC3E}" type="presOf" srcId="{F3D75884-F2E4-41C8-9B35-B2EBF6C8D788}" destId="{DDF61A51-8B74-4958-9F48-ED8C35984B97}" srcOrd="0" destOrd="0" presId="urn:microsoft.com/office/officeart/2005/8/layout/radial4"/>
    <dgm:cxn modelId="{8596C87E-499E-452D-990D-111D8153CAFC}" type="presOf" srcId="{D117A437-E1EA-4AE0-9574-63477362D66F}" destId="{224B4EBE-FF96-4550-A162-8E51ED788B6C}" srcOrd="0" destOrd="0" presId="urn:microsoft.com/office/officeart/2005/8/layout/radial4"/>
    <dgm:cxn modelId="{BE3A748F-FE5F-4386-9D61-FBDA9D5E80D4}" type="presParOf" srcId="{EB3D3AA3-632B-4E84-BFEC-777174F5F513}" destId="{D1D95CCC-0613-4F13-A021-428AF61E2406}" srcOrd="0" destOrd="0" presId="urn:microsoft.com/office/officeart/2005/8/layout/radial4"/>
    <dgm:cxn modelId="{461E7D7E-3895-4F00-B00E-4739D32C8BFB}" type="presParOf" srcId="{EB3D3AA3-632B-4E84-BFEC-777174F5F513}" destId="{224B4EBE-FF96-4550-A162-8E51ED788B6C}" srcOrd="1" destOrd="0" presId="urn:microsoft.com/office/officeart/2005/8/layout/radial4"/>
    <dgm:cxn modelId="{A916E954-7B0A-48DE-A6B1-A1F4A39539AE}" type="presParOf" srcId="{EB3D3AA3-632B-4E84-BFEC-777174F5F513}" destId="{14D5216B-E67D-41AC-AC6C-A85A9FF07046}" srcOrd="2" destOrd="0" presId="urn:microsoft.com/office/officeart/2005/8/layout/radial4"/>
    <dgm:cxn modelId="{F48E9FDB-E8EA-4F1D-8675-7F0CB1F860EB}" type="presParOf" srcId="{EB3D3AA3-632B-4E84-BFEC-777174F5F513}" destId="{257E01F7-1D96-4430-9A96-1C94035AB7BE}" srcOrd="3" destOrd="0" presId="urn:microsoft.com/office/officeart/2005/8/layout/radial4"/>
    <dgm:cxn modelId="{B9082664-FD49-4AD1-9CAB-30DF9B8311C4}" type="presParOf" srcId="{EB3D3AA3-632B-4E84-BFEC-777174F5F513}" destId="{8113BBAB-0806-4D32-B93B-3461551E9F13}" srcOrd="4" destOrd="0" presId="urn:microsoft.com/office/officeart/2005/8/layout/radial4"/>
    <dgm:cxn modelId="{50348834-FD12-41BE-8F7D-D9C3B9FE4450}" type="presParOf" srcId="{EB3D3AA3-632B-4E84-BFEC-777174F5F513}" destId="{C012C47A-F76B-4B8E-86B4-E13656E1F089}" srcOrd="5" destOrd="0" presId="urn:microsoft.com/office/officeart/2005/8/layout/radial4"/>
    <dgm:cxn modelId="{716D4051-AA62-422D-BDDF-540D149E8AEA}" type="presParOf" srcId="{EB3D3AA3-632B-4E84-BFEC-777174F5F513}" destId="{9519149A-5B6B-42C3-8DD8-CCDAAFFBD7DF}" srcOrd="6" destOrd="0" presId="urn:microsoft.com/office/officeart/2005/8/layout/radial4"/>
    <dgm:cxn modelId="{C1ED8BF9-2CE7-4080-A041-1E4E07B6A60E}" type="presParOf" srcId="{EB3D3AA3-632B-4E84-BFEC-777174F5F513}" destId="{AD082E77-A34B-4743-A671-0D163437A404}" srcOrd="7" destOrd="0" presId="urn:microsoft.com/office/officeart/2005/8/layout/radial4"/>
    <dgm:cxn modelId="{68CD54F7-9C89-4829-88BD-F8F00ED38BAF}" type="presParOf" srcId="{EB3D3AA3-632B-4E84-BFEC-777174F5F513}" destId="{C38B4B92-4860-4EE4-B59C-48C5976A7197}" srcOrd="8" destOrd="0" presId="urn:microsoft.com/office/officeart/2005/8/layout/radial4"/>
    <dgm:cxn modelId="{355396FC-E3FC-4D60-9FF8-C97BB1F6F8DA}" type="presParOf" srcId="{EB3D3AA3-632B-4E84-BFEC-777174F5F513}" destId="{D056EF7A-F1F1-462F-993C-4FD7A855ADCD}" srcOrd="9" destOrd="0" presId="urn:microsoft.com/office/officeart/2005/8/layout/radial4"/>
    <dgm:cxn modelId="{7F333856-C975-47DD-A8DC-2B824D678141}" type="presParOf" srcId="{EB3D3AA3-632B-4E84-BFEC-777174F5F513}" destId="{229A4B07-FCDA-4F02-85AE-7C996ED36890}" srcOrd="10" destOrd="0" presId="urn:microsoft.com/office/officeart/2005/8/layout/radial4"/>
    <dgm:cxn modelId="{DCEE7A60-D873-46E9-A9F1-0718B34F2769}" type="presParOf" srcId="{EB3D3AA3-632B-4E84-BFEC-777174F5F513}" destId="{8D59CCD5-6B7A-4468-AA1A-05912F821504}" srcOrd="11" destOrd="0" presId="urn:microsoft.com/office/officeart/2005/8/layout/radial4"/>
    <dgm:cxn modelId="{A849447D-E75B-4820-9435-99E8719554E2}" type="presParOf" srcId="{EB3D3AA3-632B-4E84-BFEC-777174F5F513}" destId="{0E0E3AE3-3612-4E65-97BF-1CC1087EA46F}" srcOrd="12" destOrd="0" presId="urn:microsoft.com/office/officeart/2005/8/layout/radial4"/>
    <dgm:cxn modelId="{2250FDD6-78B1-4081-9583-030F3C15948F}" type="presParOf" srcId="{EB3D3AA3-632B-4E84-BFEC-777174F5F513}" destId="{E7D457A8-ECD9-47E7-AEA7-9DCD2059DAF4}" srcOrd="13" destOrd="0" presId="urn:microsoft.com/office/officeart/2005/8/layout/radial4"/>
    <dgm:cxn modelId="{7817440B-3DD1-4177-B50E-80075B9717CF}" type="presParOf" srcId="{EB3D3AA3-632B-4E84-BFEC-777174F5F513}" destId="{47FF951A-A764-4311-BAE2-70C48287C48F}" srcOrd="14" destOrd="0" presId="urn:microsoft.com/office/officeart/2005/8/layout/radial4"/>
    <dgm:cxn modelId="{10AA6E30-DE2B-4B52-94F3-98E640AF8A80}" type="presParOf" srcId="{EB3D3AA3-632B-4E84-BFEC-777174F5F513}" destId="{979CE759-F76E-45E7-8938-8AFEEDEE000E}" srcOrd="15" destOrd="0" presId="urn:microsoft.com/office/officeart/2005/8/layout/radial4"/>
    <dgm:cxn modelId="{B571E654-7060-4F98-B5E3-223F3FB2FE7D}" type="presParOf" srcId="{EB3D3AA3-632B-4E84-BFEC-777174F5F513}" destId="{DDF61A51-8B74-4958-9F48-ED8C35984B97}" srcOrd="16" destOrd="0" presId="urn:microsoft.com/office/officeart/2005/8/layout/radial4"/>
    <dgm:cxn modelId="{6287FE45-91A1-4379-BDDB-1A3D0B36202E}" type="presParOf" srcId="{EB3D3AA3-632B-4E84-BFEC-777174F5F513}" destId="{1419651E-F8E9-48A7-9815-9EADDD1D89C8}" srcOrd="17" destOrd="0" presId="urn:microsoft.com/office/officeart/2005/8/layout/radial4"/>
    <dgm:cxn modelId="{31DE2844-52B2-45F8-973F-944B4F83007E}" type="presParOf" srcId="{EB3D3AA3-632B-4E84-BFEC-777174F5F513}" destId="{36DEF1F5-D5D9-4AE0-93CF-37ACFCED45EA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CDF2E-4D26-484E-A313-64F2176ED1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53B30-15B0-443B-8831-DDD111B249CF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повышению качества соц. услуг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5FE1C-098E-499E-A780-730BC1EBE40D}" type="parTrans" cxnId="{2C9FF37E-C20A-4345-98E7-2AD98CE3AAA0}">
      <dgm:prSet/>
      <dgm:spPr/>
      <dgm:t>
        <a:bodyPr/>
        <a:lstStyle/>
        <a:p>
          <a:endParaRPr lang="ru-RU"/>
        </a:p>
      </dgm:t>
    </dgm:pt>
    <dgm:pt modelId="{3ADDF1DD-917F-410F-96AC-8E75E5162570}" type="sibTrans" cxnId="{2C9FF37E-C20A-4345-98E7-2AD98CE3AAA0}">
      <dgm:prSet/>
      <dgm:spPr/>
      <dgm:t>
        <a:bodyPr/>
        <a:lstStyle/>
        <a:p>
          <a:endParaRPr lang="ru-RU"/>
        </a:p>
      </dgm:t>
    </dgm:pt>
    <dgm:pt modelId="{ACA2BAC3-4BC3-4560-A9B2-16BE0E864C82}">
      <dgm:prSet phldrT="[Текст]"/>
      <dgm:spPr/>
      <dgm:t>
        <a:bodyPr/>
        <a:lstStyle/>
        <a:p>
          <a:endParaRPr lang="ru-RU" dirty="0"/>
        </a:p>
      </dgm:t>
    </dgm:pt>
    <dgm:pt modelId="{13BA7384-EBC3-4FC3-95F7-D03F2F29DA2D}" type="parTrans" cxnId="{CF89DAE4-93C9-4623-89BB-80461A2FD08D}">
      <dgm:prSet/>
      <dgm:spPr/>
      <dgm:t>
        <a:bodyPr/>
        <a:lstStyle/>
        <a:p>
          <a:endParaRPr lang="ru-RU"/>
        </a:p>
      </dgm:t>
    </dgm:pt>
    <dgm:pt modelId="{A37F1D5D-11BD-423C-936F-E6FDD921BD0C}" type="sibTrans" cxnId="{CF89DAE4-93C9-4623-89BB-80461A2FD08D}">
      <dgm:prSet/>
      <dgm:spPr/>
      <dgm:t>
        <a:bodyPr/>
        <a:lstStyle/>
        <a:p>
          <a:endParaRPr lang="ru-RU"/>
        </a:p>
      </dgm:t>
    </dgm:pt>
    <dgm:pt modelId="{42723535-F4C9-4830-A9CA-5260FFD80758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некоммерческого сектора экономики (занятость, налоги, снижение издержек)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5E122-5DFE-49D8-8E92-671549CB1185}" type="parTrans" cxnId="{FB35123E-21CA-4A1E-AE53-15DEF5576B41}">
      <dgm:prSet/>
      <dgm:spPr/>
      <dgm:t>
        <a:bodyPr/>
        <a:lstStyle/>
        <a:p>
          <a:endParaRPr lang="ru-RU"/>
        </a:p>
      </dgm:t>
    </dgm:pt>
    <dgm:pt modelId="{50FF598B-53F3-4864-8F80-78B107CCEEE8}" type="sibTrans" cxnId="{FB35123E-21CA-4A1E-AE53-15DEF5576B41}">
      <dgm:prSet/>
      <dgm:spPr/>
      <dgm:t>
        <a:bodyPr/>
        <a:lstStyle/>
        <a:p>
          <a:endParaRPr lang="ru-RU"/>
        </a:p>
      </dgm:t>
    </dgm:pt>
    <dgm:pt modelId="{96FFDF31-75E1-4767-B8A0-10A335943BDF}">
      <dgm:prSet phldrT="[Текст]"/>
      <dgm:spPr/>
      <dgm:t>
        <a:bodyPr/>
        <a:lstStyle/>
        <a:p>
          <a:endParaRPr lang="ru-RU" dirty="0"/>
        </a:p>
      </dgm:t>
    </dgm:pt>
    <dgm:pt modelId="{E9FD207E-D1A9-4779-9251-5B57FC924157}" type="parTrans" cxnId="{DE4CC69F-33A5-47C5-A62F-5890EC317128}">
      <dgm:prSet/>
      <dgm:spPr/>
      <dgm:t>
        <a:bodyPr/>
        <a:lstStyle/>
        <a:p>
          <a:endParaRPr lang="ru-RU"/>
        </a:p>
      </dgm:t>
    </dgm:pt>
    <dgm:pt modelId="{A8478740-FE2E-4E22-B63B-1D92B127C822}" type="sibTrans" cxnId="{DE4CC69F-33A5-47C5-A62F-5890EC317128}">
      <dgm:prSet/>
      <dgm:spPr/>
      <dgm:t>
        <a:bodyPr/>
        <a:lstStyle/>
        <a:p>
          <a:endParaRPr lang="ru-RU"/>
        </a:p>
      </dgm:t>
    </dgm:pt>
    <dgm:pt modelId="{F6A1347D-DA33-47DC-A23B-734527FD8D6C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Консолидация общества, снижение социальной напряженности, расширение базы соц. поддержки 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E5B39-8F88-46AC-8D97-F6ABDAB12F6F}" type="parTrans" cxnId="{7D7CC3F3-2FDB-4802-B1A9-7D95F804E948}">
      <dgm:prSet/>
      <dgm:spPr/>
      <dgm:t>
        <a:bodyPr/>
        <a:lstStyle/>
        <a:p>
          <a:endParaRPr lang="ru-RU"/>
        </a:p>
      </dgm:t>
    </dgm:pt>
    <dgm:pt modelId="{B051D76D-F1FB-4353-984A-0E4C3C9B09E7}" type="sibTrans" cxnId="{7D7CC3F3-2FDB-4802-B1A9-7D95F804E948}">
      <dgm:prSet/>
      <dgm:spPr/>
      <dgm:t>
        <a:bodyPr/>
        <a:lstStyle/>
        <a:p>
          <a:endParaRPr lang="ru-RU"/>
        </a:p>
      </dgm:t>
    </dgm:pt>
    <dgm:pt modelId="{A568E04D-573F-4A87-8FB2-35C6C8A9B3DE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социальных проблем 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7EB24-F887-412B-A489-612FF57F8387}" type="parTrans" cxnId="{351784A0-0D7C-43AA-AE09-36DE6532AE40}">
      <dgm:prSet/>
      <dgm:spPr/>
      <dgm:t>
        <a:bodyPr/>
        <a:lstStyle/>
        <a:p>
          <a:endParaRPr lang="ru-RU"/>
        </a:p>
      </dgm:t>
    </dgm:pt>
    <dgm:pt modelId="{4851781B-4493-404E-9E65-5A021EDBAD0E}" type="sibTrans" cxnId="{351784A0-0D7C-43AA-AE09-36DE6532AE40}">
      <dgm:prSet/>
      <dgm:spPr/>
      <dgm:t>
        <a:bodyPr/>
        <a:lstStyle/>
        <a:p>
          <a:endParaRPr lang="ru-RU"/>
        </a:p>
      </dgm:t>
    </dgm:pt>
    <dgm:pt modelId="{52969FA9-D1D1-40BE-AF46-01DEF578C87E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граждан в конструктивную социальную активность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BB632-5B13-4C75-B464-983813D51E4B}" type="parTrans" cxnId="{72777C7E-61AD-4BD2-BD3F-49DF0E9AFCF4}">
      <dgm:prSet/>
      <dgm:spPr/>
      <dgm:t>
        <a:bodyPr/>
        <a:lstStyle/>
        <a:p>
          <a:endParaRPr lang="ru-RU"/>
        </a:p>
      </dgm:t>
    </dgm:pt>
    <dgm:pt modelId="{CB8D8D10-5B4B-4D0D-97D2-0BC0B38A9854}" type="sibTrans" cxnId="{72777C7E-61AD-4BD2-BD3F-49DF0E9AFCF4}">
      <dgm:prSet/>
      <dgm:spPr/>
      <dgm:t>
        <a:bodyPr/>
        <a:lstStyle/>
        <a:p>
          <a:endParaRPr lang="ru-RU"/>
        </a:p>
      </dgm:t>
    </dgm:pt>
    <dgm:pt modelId="{65B793A8-2414-4A1D-B342-070D7ADA7C2C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ресурсов (финансовых и не финансовых)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D11C5-099A-49E4-AC03-F81CE5D18E6B}" type="parTrans" cxnId="{EB1133F8-F86E-4AE3-AD4B-6B67313DC971}">
      <dgm:prSet/>
      <dgm:spPr/>
      <dgm:t>
        <a:bodyPr/>
        <a:lstStyle/>
        <a:p>
          <a:endParaRPr lang="ru-RU"/>
        </a:p>
      </dgm:t>
    </dgm:pt>
    <dgm:pt modelId="{DB9ED954-ABD9-46F4-A991-6C53BC1796D9}" type="sibTrans" cxnId="{EB1133F8-F86E-4AE3-AD4B-6B67313DC971}">
      <dgm:prSet/>
      <dgm:spPr/>
      <dgm:t>
        <a:bodyPr/>
        <a:lstStyle/>
        <a:p>
          <a:endParaRPr lang="ru-RU"/>
        </a:p>
      </dgm:t>
    </dgm:pt>
    <dgm:pt modelId="{7F974A38-995A-4B66-86C9-9F2BC6FE6290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человеческих ресурсов на волонтерской основе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0CAA4-DCC6-4696-BDDB-43B392BBEC09}" type="parTrans" cxnId="{89CFA40B-4384-4852-B578-9AC3AEF253E4}">
      <dgm:prSet/>
      <dgm:spPr/>
      <dgm:t>
        <a:bodyPr/>
        <a:lstStyle/>
        <a:p>
          <a:endParaRPr lang="ru-RU"/>
        </a:p>
      </dgm:t>
    </dgm:pt>
    <dgm:pt modelId="{630AF5B5-6AAB-4A18-BF6B-DB7F4105A563}" type="sibTrans" cxnId="{89CFA40B-4384-4852-B578-9AC3AEF253E4}">
      <dgm:prSet/>
      <dgm:spPr/>
      <dgm:t>
        <a:bodyPr/>
        <a:lstStyle/>
        <a:p>
          <a:endParaRPr lang="ru-RU"/>
        </a:p>
      </dgm:t>
    </dgm:pt>
    <dgm:pt modelId="{5E6A7100-7AEC-434A-9C9D-A1D81453FBF8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апробация соц. инноваций (площадки для соц. инноваций)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74C02-3458-4C5B-9134-9129CB506BB5}" type="parTrans" cxnId="{4BD4F8A6-71AF-402E-965B-E64BACE2A7ED}">
      <dgm:prSet/>
      <dgm:spPr/>
      <dgm:t>
        <a:bodyPr/>
        <a:lstStyle/>
        <a:p>
          <a:endParaRPr lang="ru-RU"/>
        </a:p>
      </dgm:t>
    </dgm:pt>
    <dgm:pt modelId="{36F58DBD-68BF-4D61-85F2-340E4EADC1D7}" type="sibTrans" cxnId="{4BD4F8A6-71AF-402E-965B-E64BACE2A7ED}">
      <dgm:prSet/>
      <dgm:spPr/>
      <dgm:t>
        <a:bodyPr/>
        <a:lstStyle/>
        <a:p>
          <a:endParaRPr lang="ru-RU"/>
        </a:p>
      </dgm:t>
    </dgm:pt>
    <dgm:pt modelId="{6CB4FB79-0F20-4020-9375-0C1CD16A5E50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обратной связи с </a:t>
          </a:r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гражданами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5DC76-A5F6-4ECC-B153-13C1EB8391E3}" type="parTrans" cxnId="{65871CBF-DCD7-4DD2-8288-B8C4DF4C549E}">
      <dgm:prSet/>
      <dgm:spPr/>
      <dgm:t>
        <a:bodyPr/>
        <a:lstStyle/>
        <a:p>
          <a:endParaRPr lang="ru-RU"/>
        </a:p>
      </dgm:t>
    </dgm:pt>
    <dgm:pt modelId="{51AAFBB3-75B9-4A43-AE01-A8FBB887E5EF}" type="sibTrans" cxnId="{65871CBF-DCD7-4DD2-8288-B8C4DF4C549E}">
      <dgm:prSet/>
      <dgm:spPr/>
      <dgm:t>
        <a:bodyPr/>
        <a:lstStyle/>
        <a:p>
          <a:endParaRPr lang="ru-RU"/>
        </a:p>
      </dgm:t>
    </dgm:pt>
    <dgm:pt modelId="{BF2B60C9-547A-4E31-A52E-2B4E428F85F4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власти в выявлении проблемных мест в социальной сфере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83CBD-4438-4C26-A1ED-3371BB49D5C2}" type="parTrans" cxnId="{89B93A20-ECE9-4599-B724-7315095BEC94}">
      <dgm:prSet/>
      <dgm:spPr/>
      <dgm:t>
        <a:bodyPr/>
        <a:lstStyle/>
        <a:p>
          <a:endParaRPr lang="ru-RU"/>
        </a:p>
      </dgm:t>
    </dgm:pt>
    <dgm:pt modelId="{44E8DC90-C40F-4DF5-B36D-3A22F805858A}" type="sibTrans" cxnId="{89B93A20-ECE9-4599-B724-7315095BEC94}">
      <dgm:prSet/>
      <dgm:spPr/>
      <dgm:t>
        <a:bodyPr/>
        <a:lstStyle/>
        <a:p>
          <a:endParaRPr lang="ru-RU"/>
        </a:p>
      </dgm:t>
    </dgm:pt>
    <dgm:pt modelId="{F07564C4-79B7-4A38-A9EA-7BC182DC9EF3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рекомендаций </a:t>
          </a:r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предложений по повышению качества социальной сферы. Совершенствование социальной сферы 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A4237-4147-40CB-B5B3-F776C3DDBDEF}" type="parTrans" cxnId="{151658BA-9A89-485D-AF17-AF94F16A8250}">
      <dgm:prSet/>
      <dgm:spPr/>
      <dgm:t>
        <a:bodyPr/>
        <a:lstStyle/>
        <a:p>
          <a:endParaRPr lang="ru-RU"/>
        </a:p>
      </dgm:t>
    </dgm:pt>
    <dgm:pt modelId="{D4C17AD8-DE27-47A3-BE81-1F6A080709B2}" type="sibTrans" cxnId="{151658BA-9A89-485D-AF17-AF94F16A8250}">
      <dgm:prSet/>
      <dgm:spPr/>
      <dgm:t>
        <a:bodyPr/>
        <a:lstStyle/>
        <a:p>
          <a:endParaRPr lang="ru-RU"/>
        </a:p>
      </dgm:t>
    </dgm:pt>
    <dgm:pt modelId="{BDA40311-A859-4EC8-8810-84901AA0FA04}">
      <dgm:prSet phldrT="[Текст]"/>
      <dgm:spPr/>
      <dgm:t>
        <a:bodyPr/>
        <a:lstStyle/>
        <a:p>
          <a:endParaRPr lang="ru-RU" dirty="0"/>
        </a:p>
      </dgm:t>
    </dgm:pt>
    <dgm:pt modelId="{0872C2B5-C591-426C-A464-468A40AE1B6A}" type="sibTrans" cxnId="{45013B36-F7FD-45E4-A08A-D1AEA3B0AAFE}">
      <dgm:prSet/>
      <dgm:spPr/>
      <dgm:t>
        <a:bodyPr/>
        <a:lstStyle/>
        <a:p>
          <a:endParaRPr lang="ru-RU"/>
        </a:p>
      </dgm:t>
    </dgm:pt>
    <dgm:pt modelId="{79920241-4CC4-48D5-BD93-E6F88BD66581}" type="parTrans" cxnId="{45013B36-F7FD-45E4-A08A-D1AEA3B0AAFE}">
      <dgm:prSet/>
      <dgm:spPr/>
      <dgm:t>
        <a:bodyPr/>
        <a:lstStyle/>
        <a:p>
          <a:endParaRPr lang="ru-RU"/>
        </a:p>
      </dgm:t>
    </dgm:pt>
    <dgm:pt modelId="{F8F39BFB-AE0C-497C-84C0-D267FD29F82C}" type="pres">
      <dgm:prSet presAssocID="{D38CDF2E-4D26-484E-A313-64F2176ED1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54C1B2-1E1A-4168-8A6F-29690CFC3799}" type="pres">
      <dgm:prSet presAssocID="{BDA40311-A859-4EC8-8810-84901AA0FA04}" presName="composite" presStyleCnt="0"/>
      <dgm:spPr/>
    </dgm:pt>
    <dgm:pt modelId="{5BB6E753-CBA3-488A-A4C7-9182F91C98EB}" type="pres">
      <dgm:prSet presAssocID="{BDA40311-A859-4EC8-8810-84901AA0FA04}" presName="parentText" presStyleLbl="alignNode1" presStyleIdx="0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303B-5670-49F7-B06C-2A78F2FAD8E7}" type="pres">
      <dgm:prSet presAssocID="{BDA40311-A859-4EC8-8810-84901AA0FA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3A694-F4EC-4130-B773-01483F53F6C9}" type="pres">
      <dgm:prSet presAssocID="{0872C2B5-C591-426C-A464-468A40AE1B6A}" presName="sp" presStyleCnt="0"/>
      <dgm:spPr/>
    </dgm:pt>
    <dgm:pt modelId="{7CA8EC11-36D7-49B4-BF98-4D3301632100}" type="pres">
      <dgm:prSet presAssocID="{ACA2BAC3-4BC3-4560-A9B2-16BE0E864C82}" presName="composite" presStyleCnt="0"/>
      <dgm:spPr/>
    </dgm:pt>
    <dgm:pt modelId="{3C116431-3D6E-4A6F-8AD8-1D67FC3B3768}" type="pres">
      <dgm:prSet presAssocID="{ACA2BAC3-4BC3-4560-A9B2-16BE0E864C82}" presName="parentText" presStyleLbl="alignNode1" presStyleIdx="1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92D1D-9853-4B05-AB49-8B45D8B32FC9}" type="pres">
      <dgm:prSet presAssocID="{ACA2BAC3-4BC3-4560-A9B2-16BE0E864C82}" presName="descendantText" presStyleLbl="alignAcc1" presStyleIdx="1" presStyleCnt="3" custScaleY="123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11EA9-71A2-4F00-8681-39AF36E4FBF9}" type="pres">
      <dgm:prSet presAssocID="{A37F1D5D-11BD-423C-936F-E6FDD921BD0C}" presName="sp" presStyleCnt="0"/>
      <dgm:spPr/>
    </dgm:pt>
    <dgm:pt modelId="{9228B3B7-3F53-4232-9F2F-6EB571A188A6}" type="pres">
      <dgm:prSet presAssocID="{96FFDF31-75E1-4767-B8A0-10A335943BDF}" presName="composite" presStyleCnt="0"/>
      <dgm:spPr/>
    </dgm:pt>
    <dgm:pt modelId="{4E41086A-E64A-4D70-85FF-BCA06841DD4A}" type="pres">
      <dgm:prSet presAssocID="{96FFDF31-75E1-4767-B8A0-10A335943BDF}" presName="parentText" presStyleLbl="alignNode1" presStyleIdx="2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A53E0-5F2E-4BCD-99CE-80F2F92523DA}" type="pres">
      <dgm:prSet presAssocID="{96FFDF31-75E1-4767-B8A0-10A335943BD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77C7E-61AD-4BD2-BD3F-49DF0E9AFCF4}" srcId="{BDA40311-A859-4EC8-8810-84901AA0FA04}" destId="{52969FA9-D1D1-40BE-AF46-01DEF578C87E}" srcOrd="2" destOrd="0" parTransId="{033BB632-5B13-4C75-B464-983813D51E4B}" sibTransId="{CB8D8D10-5B4B-4D0D-97D2-0BC0B38A9854}"/>
    <dgm:cxn modelId="{8323917C-6709-4E96-B3A3-955096A92FC9}" type="presOf" srcId="{BF2B60C9-547A-4E31-A52E-2B4E428F85F4}" destId="{1F5A53E0-5F2E-4BCD-99CE-80F2F92523DA}" srcOrd="0" destOrd="1" presId="urn:microsoft.com/office/officeart/2005/8/layout/chevron2"/>
    <dgm:cxn modelId="{E11B67B4-83F6-4D64-9605-1DA2A3F6E33E}" type="presOf" srcId="{5E6A7100-7AEC-434A-9C9D-A1D81453FBF8}" destId="{FA492D1D-9853-4B05-AB49-8B45D8B32FC9}" srcOrd="0" destOrd="3" presId="urn:microsoft.com/office/officeart/2005/8/layout/chevron2"/>
    <dgm:cxn modelId="{4BD4F8A6-71AF-402E-965B-E64BACE2A7ED}" srcId="{ACA2BAC3-4BC3-4560-A9B2-16BE0E864C82}" destId="{5E6A7100-7AEC-434A-9C9D-A1D81453FBF8}" srcOrd="3" destOrd="0" parTransId="{DC974C02-3458-4C5B-9134-9129CB506BB5}" sibTransId="{36F58DBD-68BF-4D61-85F2-340E4EADC1D7}"/>
    <dgm:cxn modelId="{DCB8396F-36FE-41C2-8EA1-ACD0A00AC22F}" type="presOf" srcId="{96FFDF31-75E1-4767-B8A0-10A335943BDF}" destId="{4E41086A-E64A-4D70-85FF-BCA06841DD4A}" srcOrd="0" destOrd="0" presId="urn:microsoft.com/office/officeart/2005/8/layout/chevron2"/>
    <dgm:cxn modelId="{35D04654-5309-4775-9D62-E2E068288D7A}" type="presOf" srcId="{A568E04D-573F-4A87-8FB2-35C6C8A9B3DE}" destId="{ACA5303B-5670-49F7-B06C-2A78F2FAD8E7}" srcOrd="0" destOrd="1" presId="urn:microsoft.com/office/officeart/2005/8/layout/chevron2"/>
    <dgm:cxn modelId="{2C9FF37E-C20A-4345-98E7-2AD98CE3AAA0}" srcId="{BDA40311-A859-4EC8-8810-84901AA0FA04}" destId="{1F853B30-15B0-443B-8831-DDD111B249CF}" srcOrd="0" destOrd="0" parTransId="{7B25FE1C-098E-499E-A780-730BC1EBE40D}" sibTransId="{3ADDF1DD-917F-410F-96AC-8E75E5162570}"/>
    <dgm:cxn modelId="{EB1133F8-F86E-4AE3-AD4B-6B67313DC971}" srcId="{ACA2BAC3-4BC3-4560-A9B2-16BE0E864C82}" destId="{65B793A8-2414-4A1D-B342-070D7ADA7C2C}" srcOrd="1" destOrd="0" parTransId="{70CD11C5-099A-49E4-AC03-F81CE5D18E6B}" sibTransId="{DB9ED954-ABD9-46F4-A991-6C53BC1796D9}"/>
    <dgm:cxn modelId="{DE4CC69F-33A5-47C5-A62F-5890EC317128}" srcId="{D38CDF2E-4D26-484E-A313-64F2176ED141}" destId="{96FFDF31-75E1-4767-B8A0-10A335943BDF}" srcOrd="2" destOrd="0" parTransId="{E9FD207E-D1A9-4779-9251-5B57FC924157}" sibTransId="{A8478740-FE2E-4E22-B63B-1D92B127C822}"/>
    <dgm:cxn modelId="{1A9BEECC-1081-4690-9A8E-DC2EAE7A1111}" type="presOf" srcId="{42723535-F4C9-4830-A9CA-5260FFD80758}" destId="{FA492D1D-9853-4B05-AB49-8B45D8B32FC9}" srcOrd="0" destOrd="0" presId="urn:microsoft.com/office/officeart/2005/8/layout/chevron2"/>
    <dgm:cxn modelId="{C557E46C-6871-4B5C-B052-D4499F3B3F31}" type="presOf" srcId="{D38CDF2E-4D26-484E-A313-64F2176ED141}" destId="{F8F39BFB-AE0C-497C-84C0-D267FD29F82C}" srcOrd="0" destOrd="0" presId="urn:microsoft.com/office/officeart/2005/8/layout/chevron2"/>
    <dgm:cxn modelId="{151658BA-9A89-485D-AF17-AF94F16A8250}" srcId="{96FFDF31-75E1-4767-B8A0-10A335943BDF}" destId="{F07564C4-79B7-4A38-A9EA-7BC182DC9EF3}" srcOrd="2" destOrd="0" parTransId="{B63A4237-4147-40CB-B5B3-F776C3DDBDEF}" sibTransId="{D4C17AD8-DE27-47A3-BE81-1F6A080709B2}"/>
    <dgm:cxn modelId="{89CFA40B-4384-4852-B578-9AC3AEF253E4}" srcId="{ACA2BAC3-4BC3-4560-A9B2-16BE0E864C82}" destId="{7F974A38-995A-4B66-86C9-9F2BC6FE6290}" srcOrd="2" destOrd="0" parTransId="{4490CAA4-DCC6-4696-BDDB-43B392BBEC09}" sibTransId="{630AF5B5-6AAB-4A18-BF6B-DB7F4105A563}"/>
    <dgm:cxn modelId="{CF89DAE4-93C9-4623-89BB-80461A2FD08D}" srcId="{D38CDF2E-4D26-484E-A313-64F2176ED141}" destId="{ACA2BAC3-4BC3-4560-A9B2-16BE0E864C82}" srcOrd="1" destOrd="0" parTransId="{13BA7384-EBC3-4FC3-95F7-D03F2F29DA2D}" sibTransId="{A37F1D5D-11BD-423C-936F-E6FDD921BD0C}"/>
    <dgm:cxn modelId="{FFAC9323-2DD6-4B1F-AC23-3680278AEFB3}" type="presOf" srcId="{1F853B30-15B0-443B-8831-DDD111B249CF}" destId="{ACA5303B-5670-49F7-B06C-2A78F2FAD8E7}" srcOrd="0" destOrd="0" presId="urn:microsoft.com/office/officeart/2005/8/layout/chevron2"/>
    <dgm:cxn modelId="{BF45355B-7B40-4452-B842-576DE8BE721A}" type="presOf" srcId="{F07564C4-79B7-4A38-A9EA-7BC182DC9EF3}" destId="{1F5A53E0-5F2E-4BCD-99CE-80F2F92523DA}" srcOrd="0" destOrd="2" presId="urn:microsoft.com/office/officeart/2005/8/layout/chevron2"/>
    <dgm:cxn modelId="{9937E69B-1855-4D48-AC64-7E01F37CE128}" type="presOf" srcId="{BDA40311-A859-4EC8-8810-84901AA0FA04}" destId="{5BB6E753-CBA3-488A-A4C7-9182F91C98EB}" srcOrd="0" destOrd="0" presId="urn:microsoft.com/office/officeart/2005/8/layout/chevron2"/>
    <dgm:cxn modelId="{AF373441-2CC0-4A8B-B950-89429C2AA496}" type="presOf" srcId="{F6A1347D-DA33-47DC-A23B-734527FD8D6C}" destId="{1F5A53E0-5F2E-4BCD-99CE-80F2F92523DA}" srcOrd="0" destOrd="0" presId="urn:microsoft.com/office/officeart/2005/8/layout/chevron2"/>
    <dgm:cxn modelId="{D348647F-4727-4BA5-AD65-2E4BC07965E0}" type="presOf" srcId="{7F974A38-995A-4B66-86C9-9F2BC6FE6290}" destId="{FA492D1D-9853-4B05-AB49-8B45D8B32FC9}" srcOrd="0" destOrd="2" presId="urn:microsoft.com/office/officeart/2005/8/layout/chevron2"/>
    <dgm:cxn modelId="{89B93A20-ECE9-4599-B724-7315095BEC94}" srcId="{96FFDF31-75E1-4767-B8A0-10A335943BDF}" destId="{BF2B60C9-547A-4E31-A52E-2B4E428F85F4}" srcOrd="1" destOrd="0" parTransId="{39A83CBD-4438-4C26-A1ED-3371BB49D5C2}" sibTransId="{44E8DC90-C40F-4DF5-B36D-3A22F805858A}"/>
    <dgm:cxn modelId="{DB6C1844-EADC-416A-8A49-AEB89C876F9A}" type="presOf" srcId="{ACA2BAC3-4BC3-4560-A9B2-16BE0E864C82}" destId="{3C116431-3D6E-4A6F-8AD8-1D67FC3B3768}" srcOrd="0" destOrd="0" presId="urn:microsoft.com/office/officeart/2005/8/layout/chevron2"/>
    <dgm:cxn modelId="{45013B36-F7FD-45E4-A08A-D1AEA3B0AAFE}" srcId="{D38CDF2E-4D26-484E-A313-64F2176ED141}" destId="{BDA40311-A859-4EC8-8810-84901AA0FA04}" srcOrd="0" destOrd="0" parTransId="{79920241-4CC4-48D5-BD93-E6F88BD66581}" sibTransId="{0872C2B5-C591-426C-A464-468A40AE1B6A}"/>
    <dgm:cxn modelId="{55F1C86B-818B-447C-90E9-45A11FBE0B98}" type="presOf" srcId="{6CB4FB79-0F20-4020-9375-0C1CD16A5E50}" destId="{FA492D1D-9853-4B05-AB49-8B45D8B32FC9}" srcOrd="0" destOrd="4" presId="urn:microsoft.com/office/officeart/2005/8/layout/chevron2"/>
    <dgm:cxn modelId="{0F2DABE8-4D3D-4289-8C53-5CF8892F110B}" type="presOf" srcId="{52969FA9-D1D1-40BE-AF46-01DEF578C87E}" destId="{ACA5303B-5670-49F7-B06C-2A78F2FAD8E7}" srcOrd="0" destOrd="2" presId="urn:microsoft.com/office/officeart/2005/8/layout/chevron2"/>
    <dgm:cxn modelId="{FB35123E-21CA-4A1E-AE53-15DEF5576B41}" srcId="{ACA2BAC3-4BC3-4560-A9B2-16BE0E864C82}" destId="{42723535-F4C9-4830-A9CA-5260FFD80758}" srcOrd="0" destOrd="0" parTransId="{72F5E122-5DFE-49D8-8E92-671549CB1185}" sibTransId="{50FF598B-53F3-4864-8F80-78B107CCEEE8}"/>
    <dgm:cxn modelId="{351784A0-0D7C-43AA-AE09-36DE6532AE40}" srcId="{BDA40311-A859-4EC8-8810-84901AA0FA04}" destId="{A568E04D-573F-4A87-8FB2-35C6C8A9B3DE}" srcOrd="1" destOrd="0" parTransId="{D987EB24-F887-412B-A489-612FF57F8387}" sibTransId="{4851781B-4493-404E-9E65-5A021EDBAD0E}"/>
    <dgm:cxn modelId="{7D7CC3F3-2FDB-4802-B1A9-7D95F804E948}" srcId="{96FFDF31-75E1-4767-B8A0-10A335943BDF}" destId="{F6A1347D-DA33-47DC-A23B-734527FD8D6C}" srcOrd="0" destOrd="0" parTransId="{4DEE5B39-8F88-46AC-8D97-F6ABDAB12F6F}" sibTransId="{B051D76D-F1FB-4353-984A-0E4C3C9B09E7}"/>
    <dgm:cxn modelId="{65871CBF-DCD7-4DD2-8288-B8C4DF4C549E}" srcId="{ACA2BAC3-4BC3-4560-A9B2-16BE0E864C82}" destId="{6CB4FB79-0F20-4020-9375-0C1CD16A5E50}" srcOrd="4" destOrd="0" parTransId="{4D65DC76-A5F6-4ECC-B153-13C1EB8391E3}" sibTransId="{51AAFBB3-75B9-4A43-AE01-A8FBB887E5EF}"/>
    <dgm:cxn modelId="{E215EDDA-E6DF-4CBF-8366-557E8785EE17}" type="presOf" srcId="{65B793A8-2414-4A1D-B342-070D7ADA7C2C}" destId="{FA492D1D-9853-4B05-AB49-8B45D8B32FC9}" srcOrd="0" destOrd="1" presId="urn:microsoft.com/office/officeart/2005/8/layout/chevron2"/>
    <dgm:cxn modelId="{D4E46BC9-BE0C-481E-9366-93309215761E}" type="presParOf" srcId="{F8F39BFB-AE0C-497C-84C0-D267FD29F82C}" destId="{8F54C1B2-1E1A-4168-8A6F-29690CFC3799}" srcOrd="0" destOrd="0" presId="urn:microsoft.com/office/officeart/2005/8/layout/chevron2"/>
    <dgm:cxn modelId="{4218C156-27E0-4632-B080-7E7C2D485CC4}" type="presParOf" srcId="{8F54C1B2-1E1A-4168-8A6F-29690CFC3799}" destId="{5BB6E753-CBA3-488A-A4C7-9182F91C98EB}" srcOrd="0" destOrd="0" presId="urn:microsoft.com/office/officeart/2005/8/layout/chevron2"/>
    <dgm:cxn modelId="{1D7F4BC9-849B-4F97-B70B-32EFDCC5066C}" type="presParOf" srcId="{8F54C1B2-1E1A-4168-8A6F-29690CFC3799}" destId="{ACA5303B-5670-49F7-B06C-2A78F2FAD8E7}" srcOrd="1" destOrd="0" presId="urn:microsoft.com/office/officeart/2005/8/layout/chevron2"/>
    <dgm:cxn modelId="{94896D99-E764-48FB-8682-B8283B054546}" type="presParOf" srcId="{F8F39BFB-AE0C-497C-84C0-D267FD29F82C}" destId="{7143A694-F4EC-4130-B773-01483F53F6C9}" srcOrd="1" destOrd="0" presId="urn:microsoft.com/office/officeart/2005/8/layout/chevron2"/>
    <dgm:cxn modelId="{5DAF9763-73EA-468C-BDA7-72C931A0C3F0}" type="presParOf" srcId="{F8F39BFB-AE0C-497C-84C0-D267FD29F82C}" destId="{7CA8EC11-36D7-49B4-BF98-4D3301632100}" srcOrd="2" destOrd="0" presId="urn:microsoft.com/office/officeart/2005/8/layout/chevron2"/>
    <dgm:cxn modelId="{5F205C8F-6744-44B1-992A-F706C4601437}" type="presParOf" srcId="{7CA8EC11-36D7-49B4-BF98-4D3301632100}" destId="{3C116431-3D6E-4A6F-8AD8-1D67FC3B3768}" srcOrd="0" destOrd="0" presId="urn:microsoft.com/office/officeart/2005/8/layout/chevron2"/>
    <dgm:cxn modelId="{E1A3ECB8-DF4D-4DC1-95E1-D4B8E8CA94FE}" type="presParOf" srcId="{7CA8EC11-36D7-49B4-BF98-4D3301632100}" destId="{FA492D1D-9853-4B05-AB49-8B45D8B32FC9}" srcOrd="1" destOrd="0" presId="urn:microsoft.com/office/officeart/2005/8/layout/chevron2"/>
    <dgm:cxn modelId="{C5FFF3E0-1EA9-4203-8978-4603E9F45E78}" type="presParOf" srcId="{F8F39BFB-AE0C-497C-84C0-D267FD29F82C}" destId="{B8311EA9-71A2-4F00-8681-39AF36E4FBF9}" srcOrd="3" destOrd="0" presId="urn:microsoft.com/office/officeart/2005/8/layout/chevron2"/>
    <dgm:cxn modelId="{EDFB9E3D-FDC5-4A09-BB9C-60D6EEA6D55E}" type="presParOf" srcId="{F8F39BFB-AE0C-497C-84C0-D267FD29F82C}" destId="{9228B3B7-3F53-4232-9F2F-6EB571A188A6}" srcOrd="4" destOrd="0" presId="urn:microsoft.com/office/officeart/2005/8/layout/chevron2"/>
    <dgm:cxn modelId="{94904EA7-DC54-4B82-A988-E178921B9CA2}" type="presParOf" srcId="{9228B3B7-3F53-4232-9F2F-6EB571A188A6}" destId="{4E41086A-E64A-4D70-85FF-BCA06841DD4A}" srcOrd="0" destOrd="0" presId="urn:microsoft.com/office/officeart/2005/8/layout/chevron2"/>
    <dgm:cxn modelId="{2DF5F700-0835-4BBA-A951-2AAF00C090AA}" type="presParOf" srcId="{9228B3B7-3F53-4232-9F2F-6EB571A188A6}" destId="{1F5A53E0-5F2E-4BCD-99CE-80F2F92523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A4C14-CC7A-4E52-BD21-268BCA2EDF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0CE284-31B2-40FE-A426-C589BCCF5A4C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 контроль</a:t>
          </a:r>
          <a:endParaRPr lang="ru-RU" sz="3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7F690-6635-46A8-9A08-3F7F87DC719B}" type="parTrans" cxnId="{4C6CE192-A87A-46A5-A939-0557877703B6}">
      <dgm:prSet/>
      <dgm:spPr/>
      <dgm:t>
        <a:bodyPr/>
        <a:lstStyle/>
        <a:p>
          <a:endParaRPr lang="ru-RU"/>
        </a:p>
      </dgm:t>
    </dgm:pt>
    <dgm:pt modelId="{9EC2A8E4-0CFA-4B29-BD5E-9CDD7887E974}" type="sibTrans" cxnId="{4C6CE192-A87A-46A5-A939-0557877703B6}">
      <dgm:prSet/>
      <dgm:spPr/>
      <dgm:t>
        <a:bodyPr/>
        <a:lstStyle/>
        <a:p>
          <a:endParaRPr lang="ru-RU"/>
        </a:p>
      </dgm:t>
    </dgm:pt>
    <dgm:pt modelId="{D742046A-948B-409C-ADF7-0034AFE7E846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ресурсов </a:t>
          </a:r>
          <a:endParaRPr lang="ru-RU" sz="3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40ADF-02A1-46FF-B7CF-0D24452E0896}" type="sibTrans" cxnId="{EB40FC73-C7FA-4ACB-88BD-942512CB8BB1}">
      <dgm:prSet/>
      <dgm:spPr/>
      <dgm:t>
        <a:bodyPr/>
        <a:lstStyle/>
        <a:p>
          <a:endParaRPr lang="ru-RU"/>
        </a:p>
      </dgm:t>
    </dgm:pt>
    <dgm:pt modelId="{8725B55C-56B8-460E-9E2E-738ED09CF4B3}" type="parTrans" cxnId="{EB40FC73-C7FA-4ACB-88BD-942512CB8BB1}">
      <dgm:prSet/>
      <dgm:spPr/>
      <dgm:t>
        <a:bodyPr/>
        <a:lstStyle/>
        <a:p>
          <a:endParaRPr lang="ru-RU"/>
        </a:p>
      </dgm:t>
    </dgm:pt>
    <dgm:pt modelId="{F4474704-48BC-4EB0-A095-865FCFFE53E0}">
      <dgm:prSet phldrT="[Текст]" custT="1"/>
      <dgm:spPr/>
      <dgm:t>
        <a:bodyPr/>
        <a:lstStyle/>
        <a:p>
          <a:r>
            <a:rPr lang="ru-RU" sz="3200" i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сопровождение</a:t>
          </a:r>
        </a:p>
      </dgm:t>
    </dgm:pt>
    <dgm:pt modelId="{DB08CC17-09A7-49CB-A323-6B53E02BF008}" type="sibTrans" cxnId="{872854ED-0133-4360-B3BC-9DC45359A742}">
      <dgm:prSet/>
      <dgm:spPr/>
      <dgm:t>
        <a:bodyPr/>
        <a:lstStyle/>
        <a:p>
          <a:endParaRPr lang="ru-RU"/>
        </a:p>
      </dgm:t>
    </dgm:pt>
    <dgm:pt modelId="{5A528F5E-8E36-41FA-8AA9-52E38CA5A018}" type="parTrans" cxnId="{872854ED-0133-4360-B3BC-9DC45359A742}">
      <dgm:prSet/>
      <dgm:spPr/>
      <dgm:t>
        <a:bodyPr/>
        <a:lstStyle/>
        <a:p>
          <a:endParaRPr lang="ru-RU"/>
        </a:p>
      </dgm:t>
    </dgm:pt>
    <dgm:pt modelId="{B18D6304-69AA-4798-9275-45CB09FAE5B2}">
      <dgm:prSet custT="1"/>
      <dgm:spPr/>
      <dgm:t>
        <a:bodyPr/>
        <a:lstStyle/>
        <a:p>
          <a:r>
            <a:rPr lang="ru-RU" sz="3200" b="0" i="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Обеспечение социальных услуг</a:t>
          </a:r>
          <a:endParaRPr lang="ru-RU" sz="3200" b="0" i="0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1638A9F-7C48-4B3D-88EA-26ED9D00EE28}" type="parTrans" cxnId="{B3BB0517-60F8-49A6-9470-3BCF03557B93}">
      <dgm:prSet/>
      <dgm:spPr/>
      <dgm:t>
        <a:bodyPr/>
        <a:lstStyle/>
        <a:p>
          <a:endParaRPr lang="ru-RU"/>
        </a:p>
      </dgm:t>
    </dgm:pt>
    <dgm:pt modelId="{AE34875F-1BB0-4CCC-A7EF-CFC0A63687D5}" type="sibTrans" cxnId="{B3BB0517-60F8-49A6-9470-3BCF03557B93}">
      <dgm:prSet/>
      <dgm:spPr/>
      <dgm:t>
        <a:bodyPr/>
        <a:lstStyle/>
        <a:p>
          <a:endParaRPr lang="ru-RU"/>
        </a:p>
      </dgm:t>
    </dgm:pt>
    <dgm:pt modelId="{20A43270-2488-46E0-8582-0B7EC768BE1F}" type="pres">
      <dgm:prSet presAssocID="{1D6A4C14-CC7A-4E52-BD21-268BCA2EDF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D85577-2986-43F2-B5CF-ABAC99C4E7D9}" type="pres">
      <dgm:prSet presAssocID="{1D6A4C14-CC7A-4E52-BD21-268BCA2EDFBF}" presName="Name1" presStyleCnt="0"/>
      <dgm:spPr/>
    </dgm:pt>
    <dgm:pt modelId="{C677F8DE-DF28-4416-BB26-EB459DD1E108}" type="pres">
      <dgm:prSet presAssocID="{1D6A4C14-CC7A-4E52-BD21-268BCA2EDFBF}" presName="cycle" presStyleCnt="0"/>
      <dgm:spPr/>
    </dgm:pt>
    <dgm:pt modelId="{CFF09B52-A86A-457E-8FE7-3EC1183B44B9}" type="pres">
      <dgm:prSet presAssocID="{1D6A4C14-CC7A-4E52-BD21-268BCA2EDFBF}" presName="srcNode" presStyleLbl="node1" presStyleIdx="0" presStyleCnt="4"/>
      <dgm:spPr/>
    </dgm:pt>
    <dgm:pt modelId="{10EACF6F-081E-4CE9-A18E-8E80D2336B5B}" type="pres">
      <dgm:prSet presAssocID="{1D6A4C14-CC7A-4E52-BD21-268BCA2EDFBF}" presName="conn" presStyleLbl="parChTrans1D2" presStyleIdx="0" presStyleCnt="1"/>
      <dgm:spPr/>
      <dgm:t>
        <a:bodyPr/>
        <a:lstStyle/>
        <a:p>
          <a:endParaRPr lang="ru-RU"/>
        </a:p>
      </dgm:t>
    </dgm:pt>
    <dgm:pt modelId="{A22E1615-B483-4E74-97E1-7F788B80AFFB}" type="pres">
      <dgm:prSet presAssocID="{1D6A4C14-CC7A-4E52-BD21-268BCA2EDFBF}" presName="extraNode" presStyleLbl="node1" presStyleIdx="0" presStyleCnt="4"/>
      <dgm:spPr/>
    </dgm:pt>
    <dgm:pt modelId="{7403109C-D9D2-4B2C-9CAC-F5A3733E029F}" type="pres">
      <dgm:prSet presAssocID="{1D6A4C14-CC7A-4E52-BD21-268BCA2EDFBF}" presName="dstNode" presStyleLbl="node1" presStyleIdx="0" presStyleCnt="4"/>
      <dgm:spPr/>
    </dgm:pt>
    <dgm:pt modelId="{F0D64F63-7A06-4BD1-B519-0AD3A64BF679}" type="pres">
      <dgm:prSet presAssocID="{1F0CE284-31B2-40FE-A426-C589BCCF5A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5457D-6280-42A8-8FBE-6013489E40C9}" type="pres">
      <dgm:prSet presAssocID="{1F0CE284-31B2-40FE-A426-C589BCCF5A4C}" presName="accent_1" presStyleCnt="0"/>
      <dgm:spPr/>
    </dgm:pt>
    <dgm:pt modelId="{FF98C726-6D2C-45D3-8D79-F91FF101D1FF}" type="pres">
      <dgm:prSet presAssocID="{1F0CE284-31B2-40FE-A426-C589BCCF5A4C}" presName="accentRepeatNode" presStyleLbl="solidFgAcc1" presStyleIdx="0" presStyleCnt="4"/>
      <dgm:spPr>
        <a:solidFill>
          <a:schemeClr val="tx1">
            <a:lumMod val="65000"/>
          </a:schemeClr>
        </a:solidFill>
      </dgm:spPr>
    </dgm:pt>
    <dgm:pt modelId="{C94F6027-40F4-4646-86E9-89ED0E989ABE}" type="pres">
      <dgm:prSet presAssocID="{D742046A-948B-409C-ADF7-0034AFE7E84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76D2A-3725-4B46-ACA0-0F120C15BBD7}" type="pres">
      <dgm:prSet presAssocID="{D742046A-948B-409C-ADF7-0034AFE7E846}" presName="accent_2" presStyleCnt="0"/>
      <dgm:spPr/>
    </dgm:pt>
    <dgm:pt modelId="{A2AC6089-0397-4F23-808C-762526F4AB1B}" type="pres">
      <dgm:prSet presAssocID="{D742046A-948B-409C-ADF7-0034AFE7E846}" presName="accentRepeatNode" presStyleLbl="solidFgAcc1" presStyleIdx="1" presStyleCnt="4"/>
      <dgm:spPr>
        <a:solidFill>
          <a:schemeClr val="tx1">
            <a:lumMod val="85000"/>
          </a:schemeClr>
        </a:solidFill>
      </dgm:spPr>
    </dgm:pt>
    <dgm:pt modelId="{17A03606-42A6-4389-83EE-0ED7CB4B9419}" type="pres">
      <dgm:prSet presAssocID="{F4474704-48BC-4EB0-A095-865FCFFE53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B0EB8-4C2E-417E-A54D-9A98132FD96D}" type="pres">
      <dgm:prSet presAssocID="{F4474704-48BC-4EB0-A095-865FCFFE53E0}" presName="accent_3" presStyleCnt="0"/>
      <dgm:spPr/>
    </dgm:pt>
    <dgm:pt modelId="{E14FC55B-FC79-4324-AC0E-790EC8636FE8}" type="pres">
      <dgm:prSet presAssocID="{F4474704-48BC-4EB0-A095-865FCFFE53E0}" presName="accentRepeatNode" presStyleLbl="solidFgAcc1" presStyleIdx="2" presStyleCnt="4"/>
      <dgm:spPr>
        <a:solidFill>
          <a:schemeClr val="tx1">
            <a:lumMod val="95000"/>
          </a:schemeClr>
        </a:solidFill>
      </dgm:spPr>
    </dgm:pt>
    <dgm:pt modelId="{BC54061A-10E7-422C-B0B7-CB9C4B9A48C4}" type="pres">
      <dgm:prSet presAssocID="{B18D6304-69AA-4798-9275-45CB09FAE5B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0A5FF-4106-465B-9854-BB06C8F21AEF}" type="pres">
      <dgm:prSet presAssocID="{B18D6304-69AA-4798-9275-45CB09FAE5B2}" presName="accent_4" presStyleCnt="0"/>
      <dgm:spPr/>
    </dgm:pt>
    <dgm:pt modelId="{C7696351-2F23-4CD0-9700-9BBA2FE45F45}" type="pres">
      <dgm:prSet presAssocID="{B18D6304-69AA-4798-9275-45CB09FAE5B2}" presName="accentRepeatNode" presStyleLbl="solidFgAcc1" presStyleIdx="3" presStyleCnt="4"/>
      <dgm:spPr>
        <a:solidFill>
          <a:schemeClr val="tx1">
            <a:lumMod val="50000"/>
          </a:schemeClr>
        </a:solidFill>
      </dgm:spPr>
    </dgm:pt>
  </dgm:ptLst>
  <dgm:cxnLst>
    <dgm:cxn modelId="{BFB8EF70-3948-4962-86C3-5B8D8EB6B2CA}" type="presOf" srcId="{D742046A-948B-409C-ADF7-0034AFE7E846}" destId="{C94F6027-40F4-4646-86E9-89ED0E989ABE}" srcOrd="0" destOrd="0" presId="urn:microsoft.com/office/officeart/2008/layout/VerticalCurvedList"/>
    <dgm:cxn modelId="{EB40FC73-C7FA-4ACB-88BD-942512CB8BB1}" srcId="{1D6A4C14-CC7A-4E52-BD21-268BCA2EDFBF}" destId="{D742046A-948B-409C-ADF7-0034AFE7E846}" srcOrd="1" destOrd="0" parTransId="{8725B55C-56B8-460E-9E2E-738ED09CF4B3}" sibTransId="{7C240ADF-02A1-46FF-B7CF-0D24452E0896}"/>
    <dgm:cxn modelId="{872854ED-0133-4360-B3BC-9DC45359A742}" srcId="{1D6A4C14-CC7A-4E52-BD21-268BCA2EDFBF}" destId="{F4474704-48BC-4EB0-A095-865FCFFE53E0}" srcOrd="2" destOrd="0" parTransId="{5A528F5E-8E36-41FA-8AA9-52E38CA5A018}" sibTransId="{DB08CC17-09A7-49CB-A323-6B53E02BF008}"/>
    <dgm:cxn modelId="{C227307D-BAF5-4718-88EA-0F57DB750150}" type="presOf" srcId="{9EC2A8E4-0CFA-4B29-BD5E-9CDD7887E974}" destId="{10EACF6F-081E-4CE9-A18E-8E80D2336B5B}" srcOrd="0" destOrd="0" presId="urn:microsoft.com/office/officeart/2008/layout/VerticalCurvedList"/>
    <dgm:cxn modelId="{F21ACC67-26CB-4BDD-9E93-509F67DC4961}" type="presOf" srcId="{B18D6304-69AA-4798-9275-45CB09FAE5B2}" destId="{BC54061A-10E7-422C-B0B7-CB9C4B9A48C4}" srcOrd="0" destOrd="0" presId="urn:microsoft.com/office/officeart/2008/layout/VerticalCurvedList"/>
    <dgm:cxn modelId="{B3BB0517-60F8-49A6-9470-3BCF03557B93}" srcId="{1D6A4C14-CC7A-4E52-BD21-268BCA2EDFBF}" destId="{B18D6304-69AA-4798-9275-45CB09FAE5B2}" srcOrd="3" destOrd="0" parTransId="{C1638A9F-7C48-4B3D-88EA-26ED9D00EE28}" sibTransId="{AE34875F-1BB0-4CCC-A7EF-CFC0A63687D5}"/>
    <dgm:cxn modelId="{D65851AC-4F6E-4C4A-97C9-0F9175C4BFD7}" type="presOf" srcId="{1F0CE284-31B2-40FE-A426-C589BCCF5A4C}" destId="{F0D64F63-7A06-4BD1-B519-0AD3A64BF679}" srcOrd="0" destOrd="0" presId="urn:microsoft.com/office/officeart/2008/layout/VerticalCurvedList"/>
    <dgm:cxn modelId="{4C6CE192-A87A-46A5-A939-0557877703B6}" srcId="{1D6A4C14-CC7A-4E52-BD21-268BCA2EDFBF}" destId="{1F0CE284-31B2-40FE-A426-C589BCCF5A4C}" srcOrd="0" destOrd="0" parTransId="{1237F690-6635-46A8-9A08-3F7F87DC719B}" sibTransId="{9EC2A8E4-0CFA-4B29-BD5E-9CDD7887E974}"/>
    <dgm:cxn modelId="{677861EA-A067-4C2C-BB02-DD4AD6141D94}" type="presOf" srcId="{F4474704-48BC-4EB0-A095-865FCFFE53E0}" destId="{17A03606-42A6-4389-83EE-0ED7CB4B9419}" srcOrd="0" destOrd="0" presId="urn:microsoft.com/office/officeart/2008/layout/VerticalCurvedList"/>
    <dgm:cxn modelId="{C90835DA-3A55-41F7-9246-6EA41500B555}" type="presOf" srcId="{1D6A4C14-CC7A-4E52-BD21-268BCA2EDFBF}" destId="{20A43270-2488-46E0-8582-0B7EC768BE1F}" srcOrd="0" destOrd="0" presId="urn:microsoft.com/office/officeart/2008/layout/VerticalCurvedList"/>
    <dgm:cxn modelId="{AF0A1E36-257F-4148-8E19-ED283876E9A6}" type="presParOf" srcId="{20A43270-2488-46E0-8582-0B7EC768BE1F}" destId="{E3D85577-2986-43F2-B5CF-ABAC99C4E7D9}" srcOrd="0" destOrd="0" presId="urn:microsoft.com/office/officeart/2008/layout/VerticalCurvedList"/>
    <dgm:cxn modelId="{FF7409A6-29EB-4F72-B555-D803C21CD80F}" type="presParOf" srcId="{E3D85577-2986-43F2-B5CF-ABAC99C4E7D9}" destId="{C677F8DE-DF28-4416-BB26-EB459DD1E108}" srcOrd="0" destOrd="0" presId="urn:microsoft.com/office/officeart/2008/layout/VerticalCurvedList"/>
    <dgm:cxn modelId="{46859B8E-5737-4CB0-B754-3DF3C7B1AE6C}" type="presParOf" srcId="{C677F8DE-DF28-4416-BB26-EB459DD1E108}" destId="{CFF09B52-A86A-457E-8FE7-3EC1183B44B9}" srcOrd="0" destOrd="0" presId="urn:microsoft.com/office/officeart/2008/layout/VerticalCurvedList"/>
    <dgm:cxn modelId="{B14A8FA4-515E-4262-9CBC-5AD07915C703}" type="presParOf" srcId="{C677F8DE-DF28-4416-BB26-EB459DD1E108}" destId="{10EACF6F-081E-4CE9-A18E-8E80D2336B5B}" srcOrd="1" destOrd="0" presId="urn:microsoft.com/office/officeart/2008/layout/VerticalCurvedList"/>
    <dgm:cxn modelId="{868E4B2F-5FB4-4E88-954C-4BACFAA07BAE}" type="presParOf" srcId="{C677F8DE-DF28-4416-BB26-EB459DD1E108}" destId="{A22E1615-B483-4E74-97E1-7F788B80AFFB}" srcOrd="2" destOrd="0" presId="urn:microsoft.com/office/officeart/2008/layout/VerticalCurvedList"/>
    <dgm:cxn modelId="{53ECD836-9E2C-4F81-A914-E7DA7A1DD721}" type="presParOf" srcId="{C677F8DE-DF28-4416-BB26-EB459DD1E108}" destId="{7403109C-D9D2-4B2C-9CAC-F5A3733E029F}" srcOrd="3" destOrd="0" presId="urn:microsoft.com/office/officeart/2008/layout/VerticalCurvedList"/>
    <dgm:cxn modelId="{4F854ECD-0578-4A1D-9952-4102A2DC6261}" type="presParOf" srcId="{E3D85577-2986-43F2-B5CF-ABAC99C4E7D9}" destId="{F0D64F63-7A06-4BD1-B519-0AD3A64BF679}" srcOrd="1" destOrd="0" presId="urn:microsoft.com/office/officeart/2008/layout/VerticalCurvedList"/>
    <dgm:cxn modelId="{00A7BCCA-F693-439F-9DB5-5735F4BC0721}" type="presParOf" srcId="{E3D85577-2986-43F2-B5CF-ABAC99C4E7D9}" destId="{7AD5457D-6280-42A8-8FBE-6013489E40C9}" srcOrd="2" destOrd="0" presId="urn:microsoft.com/office/officeart/2008/layout/VerticalCurvedList"/>
    <dgm:cxn modelId="{49C6078A-5CB7-45B4-8F6C-06EF46641C1A}" type="presParOf" srcId="{7AD5457D-6280-42A8-8FBE-6013489E40C9}" destId="{FF98C726-6D2C-45D3-8D79-F91FF101D1FF}" srcOrd="0" destOrd="0" presId="urn:microsoft.com/office/officeart/2008/layout/VerticalCurvedList"/>
    <dgm:cxn modelId="{9E9A2DF8-4B32-4D4C-B00D-97BEE769D3B1}" type="presParOf" srcId="{E3D85577-2986-43F2-B5CF-ABAC99C4E7D9}" destId="{C94F6027-40F4-4646-86E9-89ED0E989ABE}" srcOrd="3" destOrd="0" presId="urn:microsoft.com/office/officeart/2008/layout/VerticalCurvedList"/>
    <dgm:cxn modelId="{97EA695F-8BCA-4EE2-963B-A12824C9BA0B}" type="presParOf" srcId="{E3D85577-2986-43F2-B5CF-ABAC99C4E7D9}" destId="{0C376D2A-3725-4B46-ACA0-0F120C15BBD7}" srcOrd="4" destOrd="0" presId="urn:microsoft.com/office/officeart/2008/layout/VerticalCurvedList"/>
    <dgm:cxn modelId="{741A189E-D73E-4F00-8AC6-E6941BC3C1A1}" type="presParOf" srcId="{0C376D2A-3725-4B46-ACA0-0F120C15BBD7}" destId="{A2AC6089-0397-4F23-808C-762526F4AB1B}" srcOrd="0" destOrd="0" presId="urn:microsoft.com/office/officeart/2008/layout/VerticalCurvedList"/>
    <dgm:cxn modelId="{091B69A8-F1F9-45D2-A0A7-D0A2CB8CF2AB}" type="presParOf" srcId="{E3D85577-2986-43F2-B5CF-ABAC99C4E7D9}" destId="{17A03606-42A6-4389-83EE-0ED7CB4B9419}" srcOrd="5" destOrd="0" presId="urn:microsoft.com/office/officeart/2008/layout/VerticalCurvedList"/>
    <dgm:cxn modelId="{4E4DEBC8-A44C-4634-9C39-B6DD9C9A2D8D}" type="presParOf" srcId="{E3D85577-2986-43F2-B5CF-ABAC99C4E7D9}" destId="{BB6B0EB8-4C2E-417E-A54D-9A98132FD96D}" srcOrd="6" destOrd="0" presId="urn:microsoft.com/office/officeart/2008/layout/VerticalCurvedList"/>
    <dgm:cxn modelId="{7EF5B478-0091-4D66-8C7C-F6C937D9E017}" type="presParOf" srcId="{BB6B0EB8-4C2E-417E-A54D-9A98132FD96D}" destId="{E14FC55B-FC79-4324-AC0E-790EC8636FE8}" srcOrd="0" destOrd="0" presId="urn:microsoft.com/office/officeart/2008/layout/VerticalCurvedList"/>
    <dgm:cxn modelId="{8F266EE5-EE8E-4098-B391-D83B69A3B864}" type="presParOf" srcId="{E3D85577-2986-43F2-B5CF-ABAC99C4E7D9}" destId="{BC54061A-10E7-422C-B0B7-CB9C4B9A48C4}" srcOrd="7" destOrd="0" presId="urn:microsoft.com/office/officeart/2008/layout/VerticalCurvedList"/>
    <dgm:cxn modelId="{411F0B27-F38E-4452-B958-D15D3984A3CF}" type="presParOf" srcId="{E3D85577-2986-43F2-B5CF-ABAC99C4E7D9}" destId="{F3F0A5FF-4106-465B-9854-BB06C8F21AEF}" srcOrd="8" destOrd="0" presId="urn:microsoft.com/office/officeart/2008/layout/VerticalCurvedList"/>
    <dgm:cxn modelId="{48945378-EEA0-4DDC-B02B-BA9E2F2B38B0}" type="presParOf" srcId="{F3F0A5FF-4106-465B-9854-BB06C8F21AEF}" destId="{C7696351-2F23-4CD0-9700-9BBA2FE45F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AA7B82-E9D6-4B77-96A2-0164064F6CBC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64FAC-195F-4CFC-9A28-F111F47064C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отделение «Социально-методический центр»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2DCB0-FC63-49AC-990E-880D4311A562}" type="parTrans" cxnId="{16DCDC4A-5754-4E18-894F-0EE9E06CC920}">
      <dgm:prSet/>
      <dgm:spPr/>
      <dgm:t>
        <a:bodyPr/>
        <a:lstStyle/>
        <a:p>
          <a:endParaRPr lang="ru-RU"/>
        </a:p>
      </dgm:t>
    </dgm:pt>
    <dgm:pt modelId="{4C9E08EC-BE21-43D1-97EC-D034BE178CFE}" type="sibTrans" cxnId="{16DCDC4A-5754-4E18-894F-0EE9E06CC920}">
      <dgm:prSet/>
      <dgm:spPr/>
      <dgm:t>
        <a:bodyPr/>
        <a:lstStyle/>
        <a:p>
          <a:endParaRPr lang="ru-RU"/>
        </a:p>
      </dgm:t>
    </dgm:pt>
    <dgm:pt modelId="{982F4D70-D301-45A3-9AE1-9C38221B9D10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консультаций специалистов по юридическим, экономическим и информационным аспектам деятельности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0EBFE-46A2-4776-8729-90C0BB8C88A3}" type="parTrans" cxnId="{3BFAEDA2-12BC-48F5-9EF6-AC8F880C4F2F}">
      <dgm:prSet/>
      <dgm:spPr/>
      <dgm:t>
        <a:bodyPr/>
        <a:lstStyle/>
        <a:p>
          <a:endParaRPr lang="ru-RU"/>
        </a:p>
      </dgm:t>
    </dgm:pt>
    <dgm:pt modelId="{73B24ABD-6165-44F2-B0F9-F19FC2AB3FE9}" type="sibTrans" cxnId="{3BFAEDA2-12BC-48F5-9EF6-AC8F880C4F2F}">
      <dgm:prSet/>
      <dgm:spPr/>
      <dgm:t>
        <a:bodyPr/>
        <a:lstStyle/>
        <a:p>
          <a:endParaRPr lang="ru-RU"/>
        </a:p>
      </dgm:t>
    </dgm:pt>
    <dgm:pt modelId="{F3D75884-F2E4-41C8-9B35-B2EBF6C8D788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подготовке к участию в конкурсах на получение субсидий на реализацию социально-значимых проектов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4F86D-9D50-401D-AC3A-CA9B17A051D5}" type="parTrans" cxnId="{12AA1A64-A7D4-49E8-9DC4-17E481891565}">
      <dgm:prSet/>
      <dgm:spPr/>
      <dgm:t>
        <a:bodyPr/>
        <a:lstStyle/>
        <a:p>
          <a:endParaRPr lang="ru-RU"/>
        </a:p>
      </dgm:t>
    </dgm:pt>
    <dgm:pt modelId="{2CD9A6E9-E8AE-4FFA-8FF9-78E413196316}" type="sibTrans" cxnId="{12AA1A64-A7D4-49E8-9DC4-17E481891565}">
      <dgm:prSet/>
      <dgm:spPr/>
      <dgm:t>
        <a:bodyPr/>
        <a:lstStyle/>
        <a:p>
          <a:endParaRPr lang="ru-RU"/>
        </a:p>
      </dgm:t>
    </dgm:pt>
    <dgm:pt modelId="{9FC8D8F3-EBD0-4B33-89EA-A3294537E640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оздоровительных, физкультурно-спортивных, культурных и туристических мероприятий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97A55-0B3F-43E2-8DDD-6203B7B4EAA6}" type="parTrans" cxnId="{6C92AD20-45FD-4A24-B9DB-CF5A300EE3BD}">
      <dgm:prSet/>
      <dgm:spPr/>
      <dgm:t>
        <a:bodyPr/>
        <a:lstStyle/>
        <a:p>
          <a:endParaRPr lang="ru-RU"/>
        </a:p>
      </dgm:t>
    </dgm:pt>
    <dgm:pt modelId="{2AA07C7A-FFAD-49EE-9516-6559FAFB047D}" type="sibTrans" cxnId="{6C92AD20-45FD-4A24-B9DB-CF5A300EE3BD}">
      <dgm:prSet/>
      <dgm:spPr/>
      <dgm:t>
        <a:bodyPr/>
        <a:lstStyle/>
        <a:p>
          <a:endParaRPr lang="ru-RU"/>
        </a:p>
      </dgm:t>
    </dgm:pt>
    <dgm:pt modelId="{ADE56704-4392-4AF9-A896-80A9D423F637}">
      <dgm:prSet custT="1"/>
      <dgm:spPr/>
      <dgm:t>
        <a:bodyPr/>
        <a:lstStyle/>
        <a:p>
          <a:pPr algn="ctr"/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Удовлетворение заявок СО НКО на временное предоставление помещений для переговоров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7A437-E1EA-4AE0-9574-63477362D66F}" type="parTrans" cxnId="{E6683480-0449-4F61-8EAE-701406B7092F}">
      <dgm:prSet/>
      <dgm:spPr/>
      <dgm:t>
        <a:bodyPr/>
        <a:lstStyle/>
        <a:p>
          <a:endParaRPr lang="ru-RU"/>
        </a:p>
      </dgm:t>
    </dgm:pt>
    <dgm:pt modelId="{8FC9A44C-A179-401C-8D3E-2C23EDE52F05}" type="sibTrans" cxnId="{E6683480-0449-4F61-8EAE-701406B7092F}">
      <dgm:prSet/>
      <dgm:spPr/>
      <dgm:t>
        <a:bodyPr/>
        <a:lstStyle/>
        <a:p>
          <a:endParaRPr lang="ru-RU"/>
        </a:p>
      </dgm:t>
    </dgm:pt>
    <dgm:pt modelId="{E874927C-DCB3-473E-A855-53F9A01FE1C1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Удовлетворение заявок СО НКО на временное предоставление оборудованных рабочих офисных мест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CB248-A14D-4AD4-A581-B111B12C86E7}" type="parTrans" cxnId="{0C2C0D41-5ED1-4CBF-9E9F-227F35A19BC1}">
      <dgm:prSet/>
      <dgm:spPr/>
      <dgm:t>
        <a:bodyPr/>
        <a:lstStyle/>
        <a:p>
          <a:endParaRPr lang="ru-RU"/>
        </a:p>
      </dgm:t>
    </dgm:pt>
    <dgm:pt modelId="{5002E422-204D-4E6D-B756-5941AE103E98}" type="sibTrans" cxnId="{0C2C0D41-5ED1-4CBF-9E9F-227F35A19BC1}">
      <dgm:prSet/>
      <dgm:spPr/>
      <dgm:t>
        <a:bodyPr/>
        <a:lstStyle/>
        <a:p>
          <a:endParaRPr lang="ru-RU"/>
        </a:p>
      </dgm:t>
    </dgm:pt>
    <dgm:pt modelId="{67C2680E-6829-4375-A0B9-A7513AF3A091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курсов повышения квалификации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B68A5-3D08-47C3-BC22-6E5C10B74EEB}" type="parTrans" cxnId="{000C3CF4-4D6C-436B-8AB2-E758D4305621}">
      <dgm:prSet/>
      <dgm:spPr/>
      <dgm:t>
        <a:bodyPr/>
        <a:lstStyle/>
        <a:p>
          <a:endParaRPr lang="ru-RU"/>
        </a:p>
      </dgm:t>
    </dgm:pt>
    <dgm:pt modelId="{695B6E51-4132-40AB-8D6E-C1BE34EDECC0}" type="sibTrans" cxnId="{000C3CF4-4D6C-436B-8AB2-E758D4305621}">
      <dgm:prSet/>
      <dgm:spPr/>
      <dgm:t>
        <a:bodyPr/>
        <a:lstStyle/>
        <a:p>
          <a:endParaRPr lang="ru-RU"/>
        </a:p>
      </dgm:t>
    </dgm:pt>
    <dgm:pt modelId="{AA84E18A-1053-4C27-9C41-FB69A9E744EC}">
      <dgm:prSet custT="1"/>
      <dgm:spPr/>
      <dgm:t>
        <a:bodyPr/>
        <a:lstStyle/>
        <a:p>
          <a:r>
            <a:rPr lang="ru-RU" sz="15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учебно-методических семинаров</a:t>
          </a:r>
          <a:endParaRPr lang="ru-RU" sz="15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E289E-F2FF-400F-9507-32384E15B183}" type="parTrans" cxnId="{5E73E912-8EE2-4B74-A7E8-78079064EFB6}">
      <dgm:prSet/>
      <dgm:spPr/>
      <dgm:t>
        <a:bodyPr/>
        <a:lstStyle/>
        <a:p>
          <a:endParaRPr lang="ru-RU"/>
        </a:p>
      </dgm:t>
    </dgm:pt>
    <dgm:pt modelId="{B5CC0841-976A-47E9-880A-358C28903E91}" type="sibTrans" cxnId="{5E73E912-8EE2-4B74-A7E8-78079064EFB6}">
      <dgm:prSet/>
      <dgm:spPr/>
      <dgm:t>
        <a:bodyPr/>
        <a:lstStyle/>
        <a:p>
          <a:endParaRPr lang="ru-RU"/>
        </a:p>
      </dgm:t>
    </dgm:pt>
    <dgm:pt modelId="{27655F30-7B43-4BFA-AD54-4F9E12EBF031}">
      <dgm:prSet custT="1"/>
      <dgm:spPr/>
      <dgm:t>
        <a:bodyPr/>
        <a:lstStyle/>
        <a:p>
          <a:r>
            <a:rPr lang="ru-RU" sz="15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информационной и рекламной поддержки значимых социальных программ и проектов</a:t>
          </a:r>
          <a:endParaRPr lang="ru-RU" sz="15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894E9-4208-48C2-801C-DE1076667935}" type="parTrans" cxnId="{1C86B446-8544-4BBB-9ABB-32E4FE2B5B93}">
      <dgm:prSet/>
      <dgm:spPr/>
      <dgm:t>
        <a:bodyPr/>
        <a:lstStyle/>
        <a:p>
          <a:endParaRPr lang="ru-RU"/>
        </a:p>
      </dgm:t>
    </dgm:pt>
    <dgm:pt modelId="{9CFB194C-1073-4E3B-B1C8-B8A2F2AE8352}" type="sibTrans" cxnId="{1C86B446-8544-4BBB-9ABB-32E4FE2B5B93}">
      <dgm:prSet/>
      <dgm:spPr/>
      <dgm:t>
        <a:bodyPr/>
        <a:lstStyle/>
        <a:p>
          <a:endParaRPr lang="ru-RU"/>
        </a:p>
      </dgm:t>
    </dgm:pt>
    <dgm:pt modelId="{C0A64D4D-8B5E-42FD-BF45-5B6906A59364}">
      <dgm:prSet custT="1"/>
      <dgm:spPr/>
      <dgm:t>
        <a:bodyPr/>
        <a:lstStyle/>
        <a:p>
          <a:r>
            <a:rPr lang="ru-RU" sz="1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подготовке к участию в конкурсах на получение грантов</a:t>
          </a:r>
          <a:endParaRPr lang="ru-RU" sz="15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CF0CA-1B0D-479E-B644-955942991965}" type="sibTrans" cxnId="{9B8908DC-E6D2-4F61-ACDC-B3161BA8FFFF}">
      <dgm:prSet/>
      <dgm:spPr/>
      <dgm:t>
        <a:bodyPr/>
        <a:lstStyle/>
        <a:p>
          <a:endParaRPr lang="ru-RU"/>
        </a:p>
      </dgm:t>
    </dgm:pt>
    <dgm:pt modelId="{F9964D3B-5C71-404B-ADB6-5D1E1EC77585}" type="parTrans" cxnId="{9B8908DC-E6D2-4F61-ACDC-B3161BA8FFFF}">
      <dgm:prSet/>
      <dgm:spPr/>
      <dgm:t>
        <a:bodyPr/>
        <a:lstStyle/>
        <a:p>
          <a:endParaRPr lang="ru-RU"/>
        </a:p>
      </dgm:t>
    </dgm:pt>
    <dgm:pt modelId="{EB3D3AA3-632B-4E84-BFEC-777174F5F513}" type="pres">
      <dgm:prSet presAssocID="{04AA7B82-E9D6-4B77-96A2-0164064F6C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95CCC-0613-4F13-A021-428AF61E2406}" type="pres">
      <dgm:prSet presAssocID="{A4E64FAC-195F-4CFC-9A28-F111F47064C9}" presName="centerShape" presStyleLbl="node0" presStyleIdx="0" presStyleCnt="1" custScaleX="122080" custScaleY="103677" custLinFactNeighborX="347" custLinFactNeighborY="-2519"/>
      <dgm:spPr/>
      <dgm:t>
        <a:bodyPr/>
        <a:lstStyle/>
        <a:p>
          <a:endParaRPr lang="ru-RU"/>
        </a:p>
      </dgm:t>
    </dgm:pt>
    <dgm:pt modelId="{224B4EBE-FF96-4550-A162-8E51ED788B6C}" type="pres">
      <dgm:prSet presAssocID="{D117A437-E1EA-4AE0-9574-63477362D66F}" presName="parTrans" presStyleLbl="bgSibTrans2D1" presStyleIdx="0" presStyleCnt="9" custAng="10971857" custScaleX="72136" custScaleY="60648" custLinFactNeighborX="18379" custLinFactNeighborY="-11490"/>
      <dgm:spPr/>
      <dgm:t>
        <a:bodyPr/>
        <a:lstStyle/>
        <a:p>
          <a:endParaRPr lang="ru-RU"/>
        </a:p>
      </dgm:t>
    </dgm:pt>
    <dgm:pt modelId="{14D5216B-E67D-41AC-AC6C-A85A9FF07046}" type="pres">
      <dgm:prSet presAssocID="{ADE56704-4392-4AF9-A896-80A9D423F63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E01F7-1D96-4430-9A96-1C94035AB7BE}" type="pres">
      <dgm:prSet presAssocID="{633CB248-A14D-4AD4-A581-B111B12C86E7}" presName="parTrans" presStyleLbl="bgSibTrans2D1" presStyleIdx="1" presStyleCnt="9" custAng="10852218" custScaleX="68082" custScaleY="61353" custLinFactNeighborX="18086" custLinFactNeighborY="43984"/>
      <dgm:spPr/>
      <dgm:t>
        <a:bodyPr/>
        <a:lstStyle/>
        <a:p>
          <a:endParaRPr lang="ru-RU"/>
        </a:p>
      </dgm:t>
    </dgm:pt>
    <dgm:pt modelId="{8113BBAB-0806-4D32-B93B-3461551E9F13}" type="pres">
      <dgm:prSet presAssocID="{E874927C-DCB3-473E-A855-53F9A01FE1C1}" presName="node" presStyleLbl="node1" presStyleIdx="1" presStyleCnt="9" custAng="0" custScaleX="124301" custScaleY="120157" custRadScaleRad="99020" custRadScaleInc="-7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2C47A-F76B-4B8E-86B4-E13656E1F089}" type="pres">
      <dgm:prSet presAssocID="{DD6B68A5-3D08-47C3-BC22-6E5C10B74EEB}" presName="parTrans" presStyleLbl="bgSibTrans2D1" presStyleIdx="2" presStyleCnt="9" custAng="10945565" custScaleX="61528" custScaleY="67650" custLinFactNeighborX="15772" custLinFactNeighborY="92598"/>
      <dgm:spPr/>
      <dgm:t>
        <a:bodyPr/>
        <a:lstStyle/>
        <a:p>
          <a:endParaRPr lang="ru-RU"/>
        </a:p>
      </dgm:t>
    </dgm:pt>
    <dgm:pt modelId="{9519149A-5B6B-42C3-8DD8-CCDAAFFBD7DF}" type="pres">
      <dgm:prSet presAssocID="{67C2680E-6829-4375-A0B9-A7513AF3A091}" presName="node" presStyleLbl="node1" presStyleIdx="2" presStyleCnt="9" custScaleY="118180" custRadScaleRad="102479" custRadScaleInc="-8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82E77-A34B-4743-A671-0D163437A404}" type="pres">
      <dgm:prSet presAssocID="{299E289E-F2FF-400F-9507-32384E15B183}" presName="parTrans" presStyleLbl="bgSibTrans2D1" presStyleIdx="3" presStyleCnt="9" custAng="10435550" custScaleX="61397" custScaleY="66308" custLinFactY="22891" custLinFactNeighborX="5746" custLinFactNeighborY="100000"/>
      <dgm:spPr/>
      <dgm:t>
        <a:bodyPr/>
        <a:lstStyle/>
        <a:p>
          <a:endParaRPr lang="ru-RU"/>
        </a:p>
      </dgm:t>
    </dgm:pt>
    <dgm:pt modelId="{C38B4B92-4860-4EE4-B59C-48C5976A7197}" type="pres">
      <dgm:prSet presAssocID="{AA84E18A-1053-4C27-9C41-FB69A9E744EC}" presName="node" presStyleLbl="node1" presStyleIdx="3" presStyleCnt="9" custScaleX="100217" custScaleY="94559" custRadScaleRad="100146" custRadScaleInc="-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6EF7A-F1F1-462F-993C-4FD7A855ADCD}" type="pres">
      <dgm:prSet presAssocID="{F09894E9-4208-48C2-801C-DE1076667935}" presName="parTrans" presStyleLbl="bgSibTrans2D1" presStyleIdx="4" presStyleCnt="9" custAng="10826228" custScaleX="60300" custScaleY="66776" custLinFactY="24327" custLinFactNeighborX="286" custLinFactNeighborY="100000"/>
      <dgm:spPr/>
      <dgm:t>
        <a:bodyPr/>
        <a:lstStyle/>
        <a:p>
          <a:endParaRPr lang="ru-RU"/>
        </a:p>
      </dgm:t>
    </dgm:pt>
    <dgm:pt modelId="{229A4B07-FCDA-4F02-85AE-7C996ED36890}" type="pres">
      <dgm:prSet presAssocID="{27655F30-7B43-4BFA-AD54-4F9E12EBF031}" presName="node" presStyleLbl="node1" presStyleIdx="4" presStyleCnt="9" custScaleX="126867" custScaleY="130045" custRadScaleRad="94579" custRadScaleInc="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9CCD5-6B7A-4468-AA1A-05912F821504}" type="pres">
      <dgm:prSet presAssocID="{0AC0EBFE-46A2-4776-8729-90C0BB8C88A3}" presName="parTrans" presStyleLbl="bgSibTrans2D1" presStyleIdx="5" presStyleCnt="9" custAng="10485801" custScaleX="57308" custScaleY="67827" custLinFactY="26092" custLinFactNeighborX="-12408" custLinFactNeighborY="100000"/>
      <dgm:spPr/>
      <dgm:t>
        <a:bodyPr/>
        <a:lstStyle/>
        <a:p>
          <a:endParaRPr lang="ru-RU"/>
        </a:p>
      </dgm:t>
    </dgm:pt>
    <dgm:pt modelId="{0E0E3AE3-3612-4E65-97BF-1CC1087EA46F}" type="pres">
      <dgm:prSet presAssocID="{982F4D70-D301-45A3-9AE1-9C38221B9D10}" presName="node" presStyleLbl="node1" presStyleIdx="5" presStyleCnt="9" custScaleX="133266" custScaleY="136663" custRadScaleRad="102585" custRadScaleInc="1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457A8-ECD9-47E7-AEA7-9DCD2059DAF4}" type="pres">
      <dgm:prSet presAssocID="{F9964D3B-5C71-404B-ADB6-5D1E1EC77585}" presName="parTrans" presStyleLbl="bgSibTrans2D1" presStyleIdx="6" presStyleCnt="9" custAng="15586848" custFlipVert="1" custScaleX="64655" custScaleY="60729" custLinFactNeighborX="-19673" custLinFactNeighborY="60016"/>
      <dgm:spPr/>
      <dgm:t>
        <a:bodyPr/>
        <a:lstStyle/>
        <a:p>
          <a:endParaRPr lang="ru-RU"/>
        </a:p>
      </dgm:t>
    </dgm:pt>
    <dgm:pt modelId="{47FF951A-A764-4311-BAE2-70C48287C48F}" type="pres">
      <dgm:prSet presAssocID="{C0A64D4D-8B5E-42FD-BF45-5B6906A59364}" presName="node" presStyleLbl="node1" presStyleIdx="6" presStyleCnt="9" custScaleX="108088" custScaleY="98866" custRadScaleRad="101811" custRadScaleInc="30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CE759-F76E-45E7-8938-8AFEEDEE000E}" type="pres">
      <dgm:prSet presAssocID="{2634F86D-9D50-401D-AC3A-CA9B17A051D5}" presName="parTrans" presStyleLbl="bgSibTrans2D1" presStyleIdx="7" presStyleCnt="9" custAng="10772236" custScaleX="58570" custScaleY="57704" custLinFactNeighborX="-23252" custLinFactNeighborY="35919"/>
      <dgm:spPr/>
      <dgm:t>
        <a:bodyPr/>
        <a:lstStyle/>
        <a:p>
          <a:endParaRPr lang="ru-RU"/>
        </a:p>
      </dgm:t>
    </dgm:pt>
    <dgm:pt modelId="{DDF61A51-8B74-4958-9F48-ED8C35984B97}" type="pres">
      <dgm:prSet presAssocID="{F3D75884-F2E4-41C8-9B35-B2EBF6C8D788}" presName="node" presStyleLbl="node1" presStyleIdx="7" presStyleCnt="9" custScaleX="124302" custScaleY="135622" custRadScaleRad="98611" custRadScaleInc="18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9651E-F8E9-48A7-9815-9EADDD1D89C8}" type="pres">
      <dgm:prSet presAssocID="{84697A55-0B3F-43E2-8DDD-6203B7B4EAA6}" presName="parTrans" presStyleLbl="bgSibTrans2D1" presStyleIdx="8" presStyleCnt="9" custAng="10625745" custScaleX="68386" custScaleY="54266" custLinFactNeighborX="-20137" custLinFactNeighborY="-14749"/>
      <dgm:spPr/>
      <dgm:t>
        <a:bodyPr/>
        <a:lstStyle/>
        <a:p>
          <a:endParaRPr lang="ru-RU"/>
        </a:p>
      </dgm:t>
    </dgm:pt>
    <dgm:pt modelId="{36DEF1F5-D5D9-4AE0-93CF-37ACFCED45EA}" type="pres">
      <dgm:prSet presAssocID="{9FC8D8F3-EBD0-4B33-89EA-A3294537E640}" presName="node" presStyleLbl="node1" presStyleIdx="8" presStyleCnt="9" custScaleX="115153" custScaleY="131019" custRadScaleRad="98169" custRadScaleInc="6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15D63-BCD8-4194-8050-E5B5B0694412}" type="presOf" srcId="{2634F86D-9D50-401D-AC3A-CA9B17A051D5}" destId="{979CE759-F76E-45E7-8938-8AFEEDEE000E}" srcOrd="0" destOrd="0" presId="urn:microsoft.com/office/officeart/2005/8/layout/radial4"/>
    <dgm:cxn modelId="{5E73E912-8EE2-4B74-A7E8-78079064EFB6}" srcId="{A4E64FAC-195F-4CFC-9A28-F111F47064C9}" destId="{AA84E18A-1053-4C27-9C41-FB69A9E744EC}" srcOrd="3" destOrd="0" parTransId="{299E289E-F2FF-400F-9507-32384E15B183}" sibTransId="{B5CC0841-976A-47E9-880A-358C28903E91}"/>
    <dgm:cxn modelId="{66B52D80-C8E9-46F1-896D-9916E62FAFAB}" type="presOf" srcId="{F09894E9-4208-48C2-801C-DE1076667935}" destId="{D056EF7A-F1F1-462F-993C-4FD7A855ADCD}" srcOrd="0" destOrd="0" presId="urn:microsoft.com/office/officeart/2005/8/layout/radial4"/>
    <dgm:cxn modelId="{12AA1A64-A7D4-49E8-9DC4-17E481891565}" srcId="{A4E64FAC-195F-4CFC-9A28-F111F47064C9}" destId="{F3D75884-F2E4-41C8-9B35-B2EBF6C8D788}" srcOrd="7" destOrd="0" parTransId="{2634F86D-9D50-401D-AC3A-CA9B17A051D5}" sibTransId="{2CD9A6E9-E8AE-4FFA-8FF9-78E413196316}"/>
    <dgm:cxn modelId="{C1FE578D-8905-4664-84CF-DA2392B3EAE5}" type="presOf" srcId="{633CB248-A14D-4AD4-A581-B111B12C86E7}" destId="{257E01F7-1D96-4430-9A96-1C94035AB7BE}" srcOrd="0" destOrd="0" presId="urn:microsoft.com/office/officeart/2005/8/layout/radial4"/>
    <dgm:cxn modelId="{5FC654A0-90F1-47F9-8551-5C708CD4D454}" type="presOf" srcId="{F3D75884-F2E4-41C8-9B35-B2EBF6C8D788}" destId="{DDF61A51-8B74-4958-9F48-ED8C35984B97}" srcOrd="0" destOrd="0" presId="urn:microsoft.com/office/officeart/2005/8/layout/radial4"/>
    <dgm:cxn modelId="{0D643BB5-491A-4314-AADA-9DB4855F6252}" type="presOf" srcId="{F9964D3B-5C71-404B-ADB6-5D1E1EC77585}" destId="{E7D457A8-ECD9-47E7-AEA7-9DCD2059DAF4}" srcOrd="0" destOrd="0" presId="urn:microsoft.com/office/officeart/2005/8/layout/radial4"/>
    <dgm:cxn modelId="{ECCC3957-377D-4046-8D05-358ADE08E0C5}" type="presOf" srcId="{27655F30-7B43-4BFA-AD54-4F9E12EBF031}" destId="{229A4B07-FCDA-4F02-85AE-7C996ED36890}" srcOrd="0" destOrd="0" presId="urn:microsoft.com/office/officeart/2005/8/layout/radial4"/>
    <dgm:cxn modelId="{E28FC5E6-A38B-4C9F-A907-8763164A3062}" type="presOf" srcId="{A4E64FAC-195F-4CFC-9A28-F111F47064C9}" destId="{D1D95CCC-0613-4F13-A021-428AF61E2406}" srcOrd="0" destOrd="0" presId="urn:microsoft.com/office/officeart/2005/8/layout/radial4"/>
    <dgm:cxn modelId="{DFDC6F27-7E25-4C34-A397-AF454D3218C8}" type="presOf" srcId="{9FC8D8F3-EBD0-4B33-89EA-A3294537E640}" destId="{36DEF1F5-D5D9-4AE0-93CF-37ACFCED45EA}" srcOrd="0" destOrd="0" presId="urn:microsoft.com/office/officeart/2005/8/layout/radial4"/>
    <dgm:cxn modelId="{0C5027F6-1648-46AA-A3C8-AAC93652E91B}" type="presOf" srcId="{04AA7B82-E9D6-4B77-96A2-0164064F6CBC}" destId="{EB3D3AA3-632B-4E84-BFEC-777174F5F513}" srcOrd="0" destOrd="0" presId="urn:microsoft.com/office/officeart/2005/8/layout/radial4"/>
    <dgm:cxn modelId="{A5B2CA73-D661-4F2A-BA5A-73B77F4DC62B}" type="presOf" srcId="{AA84E18A-1053-4C27-9C41-FB69A9E744EC}" destId="{C38B4B92-4860-4EE4-B59C-48C5976A7197}" srcOrd="0" destOrd="0" presId="urn:microsoft.com/office/officeart/2005/8/layout/radial4"/>
    <dgm:cxn modelId="{000C3CF4-4D6C-436B-8AB2-E758D4305621}" srcId="{A4E64FAC-195F-4CFC-9A28-F111F47064C9}" destId="{67C2680E-6829-4375-A0B9-A7513AF3A091}" srcOrd="2" destOrd="0" parTransId="{DD6B68A5-3D08-47C3-BC22-6E5C10B74EEB}" sibTransId="{695B6E51-4132-40AB-8D6E-C1BE34EDECC0}"/>
    <dgm:cxn modelId="{9B8908DC-E6D2-4F61-ACDC-B3161BA8FFFF}" srcId="{A4E64FAC-195F-4CFC-9A28-F111F47064C9}" destId="{C0A64D4D-8B5E-42FD-BF45-5B6906A59364}" srcOrd="6" destOrd="0" parTransId="{F9964D3B-5C71-404B-ADB6-5D1E1EC77585}" sibTransId="{288CF0CA-1B0D-479E-B644-955942991965}"/>
    <dgm:cxn modelId="{C4B362EF-4268-4F26-9B09-7E4688E84F97}" type="presOf" srcId="{67C2680E-6829-4375-A0B9-A7513AF3A091}" destId="{9519149A-5B6B-42C3-8DD8-CCDAAFFBD7DF}" srcOrd="0" destOrd="0" presId="urn:microsoft.com/office/officeart/2005/8/layout/radial4"/>
    <dgm:cxn modelId="{B3211976-9AB0-49A5-9D2B-E9A6A33D18CE}" type="presOf" srcId="{84697A55-0B3F-43E2-8DDD-6203B7B4EAA6}" destId="{1419651E-F8E9-48A7-9815-9EADDD1D89C8}" srcOrd="0" destOrd="0" presId="urn:microsoft.com/office/officeart/2005/8/layout/radial4"/>
    <dgm:cxn modelId="{4D68467B-98FC-4507-9803-04DC40992188}" type="presOf" srcId="{E874927C-DCB3-473E-A855-53F9A01FE1C1}" destId="{8113BBAB-0806-4D32-B93B-3461551E9F13}" srcOrd="0" destOrd="0" presId="urn:microsoft.com/office/officeart/2005/8/layout/radial4"/>
    <dgm:cxn modelId="{0C2C0D41-5ED1-4CBF-9E9F-227F35A19BC1}" srcId="{A4E64FAC-195F-4CFC-9A28-F111F47064C9}" destId="{E874927C-DCB3-473E-A855-53F9A01FE1C1}" srcOrd="1" destOrd="0" parTransId="{633CB248-A14D-4AD4-A581-B111B12C86E7}" sibTransId="{5002E422-204D-4E6D-B756-5941AE103E98}"/>
    <dgm:cxn modelId="{1C86B446-8544-4BBB-9ABB-32E4FE2B5B93}" srcId="{A4E64FAC-195F-4CFC-9A28-F111F47064C9}" destId="{27655F30-7B43-4BFA-AD54-4F9E12EBF031}" srcOrd="4" destOrd="0" parTransId="{F09894E9-4208-48C2-801C-DE1076667935}" sibTransId="{9CFB194C-1073-4E3B-B1C8-B8A2F2AE8352}"/>
    <dgm:cxn modelId="{16DCDC4A-5754-4E18-894F-0EE9E06CC920}" srcId="{04AA7B82-E9D6-4B77-96A2-0164064F6CBC}" destId="{A4E64FAC-195F-4CFC-9A28-F111F47064C9}" srcOrd="0" destOrd="0" parTransId="{8F72DCB0-FC63-49AC-990E-880D4311A562}" sibTransId="{4C9E08EC-BE21-43D1-97EC-D034BE178CFE}"/>
    <dgm:cxn modelId="{3BFAEDA2-12BC-48F5-9EF6-AC8F880C4F2F}" srcId="{A4E64FAC-195F-4CFC-9A28-F111F47064C9}" destId="{982F4D70-D301-45A3-9AE1-9C38221B9D10}" srcOrd="5" destOrd="0" parTransId="{0AC0EBFE-46A2-4776-8729-90C0BB8C88A3}" sibTransId="{73B24ABD-6165-44F2-B0F9-F19FC2AB3FE9}"/>
    <dgm:cxn modelId="{E6683480-0449-4F61-8EAE-701406B7092F}" srcId="{A4E64FAC-195F-4CFC-9A28-F111F47064C9}" destId="{ADE56704-4392-4AF9-A896-80A9D423F637}" srcOrd="0" destOrd="0" parTransId="{D117A437-E1EA-4AE0-9574-63477362D66F}" sibTransId="{8FC9A44C-A179-401C-8D3E-2C23EDE52F05}"/>
    <dgm:cxn modelId="{6C92AD20-45FD-4A24-B9DB-CF5A300EE3BD}" srcId="{A4E64FAC-195F-4CFC-9A28-F111F47064C9}" destId="{9FC8D8F3-EBD0-4B33-89EA-A3294537E640}" srcOrd="8" destOrd="0" parTransId="{84697A55-0B3F-43E2-8DDD-6203B7B4EAA6}" sibTransId="{2AA07C7A-FFAD-49EE-9516-6559FAFB047D}"/>
    <dgm:cxn modelId="{7661AE38-0D68-4589-A813-25571D8616AB}" type="presOf" srcId="{ADE56704-4392-4AF9-A896-80A9D423F637}" destId="{14D5216B-E67D-41AC-AC6C-A85A9FF07046}" srcOrd="0" destOrd="0" presId="urn:microsoft.com/office/officeart/2005/8/layout/radial4"/>
    <dgm:cxn modelId="{3C0D2DCA-425B-4B9B-96F3-C30DB70019D0}" type="presOf" srcId="{DD6B68A5-3D08-47C3-BC22-6E5C10B74EEB}" destId="{C012C47A-F76B-4B8E-86B4-E13656E1F089}" srcOrd="0" destOrd="0" presId="urn:microsoft.com/office/officeart/2005/8/layout/radial4"/>
    <dgm:cxn modelId="{9C7615FD-26C7-460F-AF7C-69954690DCE2}" type="presOf" srcId="{982F4D70-D301-45A3-9AE1-9C38221B9D10}" destId="{0E0E3AE3-3612-4E65-97BF-1CC1087EA46F}" srcOrd="0" destOrd="0" presId="urn:microsoft.com/office/officeart/2005/8/layout/radial4"/>
    <dgm:cxn modelId="{32561E06-A315-45B7-8432-737BC66DBDCF}" type="presOf" srcId="{D117A437-E1EA-4AE0-9574-63477362D66F}" destId="{224B4EBE-FF96-4550-A162-8E51ED788B6C}" srcOrd="0" destOrd="0" presId="urn:microsoft.com/office/officeart/2005/8/layout/radial4"/>
    <dgm:cxn modelId="{83F73AE1-AD74-47D2-B161-74A3E305BDFC}" type="presOf" srcId="{C0A64D4D-8B5E-42FD-BF45-5B6906A59364}" destId="{47FF951A-A764-4311-BAE2-70C48287C48F}" srcOrd="0" destOrd="0" presId="urn:microsoft.com/office/officeart/2005/8/layout/radial4"/>
    <dgm:cxn modelId="{DD48D748-03E1-4912-A0BB-641B67307EEA}" type="presOf" srcId="{299E289E-F2FF-400F-9507-32384E15B183}" destId="{AD082E77-A34B-4743-A671-0D163437A404}" srcOrd="0" destOrd="0" presId="urn:microsoft.com/office/officeart/2005/8/layout/radial4"/>
    <dgm:cxn modelId="{47B91183-463D-48E4-893C-01B7262DA530}" type="presOf" srcId="{0AC0EBFE-46A2-4776-8729-90C0BB8C88A3}" destId="{8D59CCD5-6B7A-4468-AA1A-05912F821504}" srcOrd="0" destOrd="0" presId="urn:microsoft.com/office/officeart/2005/8/layout/radial4"/>
    <dgm:cxn modelId="{F4AA52DC-F04F-47F4-B488-7C5773E24759}" type="presParOf" srcId="{EB3D3AA3-632B-4E84-BFEC-777174F5F513}" destId="{D1D95CCC-0613-4F13-A021-428AF61E2406}" srcOrd="0" destOrd="0" presId="urn:microsoft.com/office/officeart/2005/8/layout/radial4"/>
    <dgm:cxn modelId="{769B35E7-502A-48F9-A47A-3157AA3D01C8}" type="presParOf" srcId="{EB3D3AA3-632B-4E84-BFEC-777174F5F513}" destId="{224B4EBE-FF96-4550-A162-8E51ED788B6C}" srcOrd="1" destOrd="0" presId="urn:microsoft.com/office/officeart/2005/8/layout/radial4"/>
    <dgm:cxn modelId="{C8DD07C3-511D-4969-854A-2DCBC9651DF9}" type="presParOf" srcId="{EB3D3AA3-632B-4E84-BFEC-777174F5F513}" destId="{14D5216B-E67D-41AC-AC6C-A85A9FF07046}" srcOrd="2" destOrd="0" presId="urn:microsoft.com/office/officeart/2005/8/layout/radial4"/>
    <dgm:cxn modelId="{5180B73E-8CBE-4B0C-99EB-1C9A2F030D58}" type="presParOf" srcId="{EB3D3AA3-632B-4E84-BFEC-777174F5F513}" destId="{257E01F7-1D96-4430-9A96-1C94035AB7BE}" srcOrd="3" destOrd="0" presId="urn:microsoft.com/office/officeart/2005/8/layout/radial4"/>
    <dgm:cxn modelId="{5C55FE69-AF38-4465-BB99-2E25B4B18B3C}" type="presParOf" srcId="{EB3D3AA3-632B-4E84-BFEC-777174F5F513}" destId="{8113BBAB-0806-4D32-B93B-3461551E9F13}" srcOrd="4" destOrd="0" presId="urn:microsoft.com/office/officeart/2005/8/layout/radial4"/>
    <dgm:cxn modelId="{3BF9C1FD-DA1E-4242-8661-F3D7E6B4ADCA}" type="presParOf" srcId="{EB3D3AA3-632B-4E84-BFEC-777174F5F513}" destId="{C012C47A-F76B-4B8E-86B4-E13656E1F089}" srcOrd="5" destOrd="0" presId="urn:microsoft.com/office/officeart/2005/8/layout/radial4"/>
    <dgm:cxn modelId="{636A873C-5E49-46C8-BA40-26AE846485BD}" type="presParOf" srcId="{EB3D3AA3-632B-4E84-BFEC-777174F5F513}" destId="{9519149A-5B6B-42C3-8DD8-CCDAAFFBD7DF}" srcOrd="6" destOrd="0" presId="urn:microsoft.com/office/officeart/2005/8/layout/radial4"/>
    <dgm:cxn modelId="{1683B30F-1571-48FC-98B5-B965FDF670C1}" type="presParOf" srcId="{EB3D3AA3-632B-4E84-BFEC-777174F5F513}" destId="{AD082E77-A34B-4743-A671-0D163437A404}" srcOrd="7" destOrd="0" presId="urn:microsoft.com/office/officeart/2005/8/layout/radial4"/>
    <dgm:cxn modelId="{3D91BB9C-CB1B-45AC-8F21-64AEC1365EB7}" type="presParOf" srcId="{EB3D3AA3-632B-4E84-BFEC-777174F5F513}" destId="{C38B4B92-4860-4EE4-B59C-48C5976A7197}" srcOrd="8" destOrd="0" presId="urn:microsoft.com/office/officeart/2005/8/layout/radial4"/>
    <dgm:cxn modelId="{B3D7D4E3-07C5-4CD8-8B95-57BA95B99731}" type="presParOf" srcId="{EB3D3AA3-632B-4E84-BFEC-777174F5F513}" destId="{D056EF7A-F1F1-462F-993C-4FD7A855ADCD}" srcOrd="9" destOrd="0" presId="urn:microsoft.com/office/officeart/2005/8/layout/radial4"/>
    <dgm:cxn modelId="{33780918-30C9-4C7C-93C0-BC21CEBB63A8}" type="presParOf" srcId="{EB3D3AA3-632B-4E84-BFEC-777174F5F513}" destId="{229A4B07-FCDA-4F02-85AE-7C996ED36890}" srcOrd="10" destOrd="0" presId="urn:microsoft.com/office/officeart/2005/8/layout/radial4"/>
    <dgm:cxn modelId="{3ED45043-F9A0-4DEA-A5CB-D9FD4BC8FAAA}" type="presParOf" srcId="{EB3D3AA3-632B-4E84-BFEC-777174F5F513}" destId="{8D59CCD5-6B7A-4468-AA1A-05912F821504}" srcOrd="11" destOrd="0" presId="urn:microsoft.com/office/officeart/2005/8/layout/radial4"/>
    <dgm:cxn modelId="{487EF23B-E23A-452A-81BE-265A9D711DF6}" type="presParOf" srcId="{EB3D3AA3-632B-4E84-BFEC-777174F5F513}" destId="{0E0E3AE3-3612-4E65-97BF-1CC1087EA46F}" srcOrd="12" destOrd="0" presId="urn:microsoft.com/office/officeart/2005/8/layout/radial4"/>
    <dgm:cxn modelId="{545A86ED-B5E8-4512-A8B3-CEDD3EEAF225}" type="presParOf" srcId="{EB3D3AA3-632B-4E84-BFEC-777174F5F513}" destId="{E7D457A8-ECD9-47E7-AEA7-9DCD2059DAF4}" srcOrd="13" destOrd="0" presId="urn:microsoft.com/office/officeart/2005/8/layout/radial4"/>
    <dgm:cxn modelId="{776A3E48-0B70-4CE8-8EB1-DFAC25DD0280}" type="presParOf" srcId="{EB3D3AA3-632B-4E84-BFEC-777174F5F513}" destId="{47FF951A-A764-4311-BAE2-70C48287C48F}" srcOrd="14" destOrd="0" presId="urn:microsoft.com/office/officeart/2005/8/layout/radial4"/>
    <dgm:cxn modelId="{F68250CA-0848-4BDC-93F4-BEFC8A725DB7}" type="presParOf" srcId="{EB3D3AA3-632B-4E84-BFEC-777174F5F513}" destId="{979CE759-F76E-45E7-8938-8AFEEDEE000E}" srcOrd="15" destOrd="0" presId="urn:microsoft.com/office/officeart/2005/8/layout/radial4"/>
    <dgm:cxn modelId="{9E6C16B2-D5E7-4291-94C9-11F8A58BE6D7}" type="presParOf" srcId="{EB3D3AA3-632B-4E84-BFEC-777174F5F513}" destId="{DDF61A51-8B74-4958-9F48-ED8C35984B97}" srcOrd="16" destOrd="0" presId="urn:microsoft.com/office/officeart/2005/8/layout/radial4"/>
    <dgm:cxn modelId="{7A4955B2-3A6A-4B76-8399-F8247DC44B2F}" type="presParOf" srcId="{EB3D3AA3-632B-4E84-BFEC-777174F5F513}" destId="{1419651E-F8E9-48A7-9815-9EADDD1D89C8}" srcOrd="17" destOrd="0" presId="urn:microsoft.com/office/officeart/2005/8/layout/radial4"/>
    <dgm:cxn modelId="{30915210-E91C-4F76-A0CA-6587ABDD71DE}" type="presParOf" srcId="{EB3D3AA3-632B-4E84-BFEC-777174F5F513}" destId="{36DEF1F5-D5D9-4AE0-93CF-37ACFCED45EA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5CCC-0613-4F13-A021-428AF61E2406}">
      <dsp:nvSpPr>
        <dsp:cNvPr id="0" name=""/>
        <dsp:cNvSpPr/>
      </dsp:nvSpPr>
      <dsp:spPr>
        <a:xfrm>
          <a:off x="4724592" y="4431479"/>
          <a:ext cx="2501032" cy="2120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Власть – СО НКО</a:t>
          </a:r>
          <a:endParaRPr lang="ru-RU" sz="30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0860" y="4742075"/>
        <a:ext cx="1768496" cy="1499693"/>
      </dsp:txXfrm>
    </dsp:sp>
    <dsp:sp modelId="{224B4EBE-FF96-4550-A162-8E51ED788B6C}">
      <dsp:nvSpPr>
        <dsp:cNvPr id="0" name=""/>
        <dsp:cNvSpPr/>
      </dsp:nvSpPr>
      <dsp:spPr>
        <a:xfrm>
          <a:off x="2121101" y="5400601"/>
          <a:ext cx="2559417" cy="3665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5216B-E67D-41AC-AC6C-A85A9FF07046}">
      <dsp:nvSpPr>
        <dsp:cNvPr id="0" name=""/>
        <dsp:cNvSpPr/>
      </dsp:nvSpPr>
      <dsp:spPr>
        <a:xfrm>
          <a:off x="234599" y="5148147"/>
          <a:ext cx="1484619" cy="118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Моральное стимулирование деятельности СОНКО и гражданских активистов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385" y="5182933"/>
        <a:ext cx="1415047" cy="1118123"/>
      </dsp:txXfrm>
    </dsp:sp>
    <dsp:sp modelId="{257E01F7-1D96-4430-9A96-1C94035AB7BE}">
      <dsp:nvSpPr>
        <dsp:cNvPr id="0" name=""/>
        <dsp:cNvSpPr/>
      </dsp:nvSpPr>
      <dsp:spPr>
        <a:xfrm rot="1231015">
          <a:off x="2438114" y="4507848"/>
          <a:ext cx="2369016" cy="3708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3BBAB-0806-4D32-B93B-3461551E9F13}">
      <dsp:nvSpPr>
        <dsp:cNvPr id="0" name=""/>
        <dsp:cNvSpPr/>
      </dsp:nvSpPr>
      <dsp:spPr>
        <a:xfrm>
          <a:off x="612442" y="3248602"/>
          <a:ext cx="1484619" cy="118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культуры участия в деятельности СОНКО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228" y="3283388"/>
        <a:ext cx="1415047" cy="1118123"/>
      </dsp:txXfrm>
    </dsp:sp>
    <dsp:sp modelId="{C012C47A-F76B-4B8E-86B4-E13656E1F089}">
      <dsp:nvSpPr>
        <dsp:cNvPr id="0" name=""/>
        <dsp:cNvSpPr/>
      </dsp:nvSpPr>
      <dsp:spPr>
        <a:xfrm rot="2701897">
          <a:off x="3185870" y="3759242"/>
          <a:ext cx="2130280" cy="4089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9149A-5B6B-42C3-8DD8-CCDAAFFBD7DF}">
      <dsp:nvSpPr>
        <dsp:cNvPr id="0" name=""/>
        <dsp:cNvSpPr/>
      </dsp:nvSpPr>
      <dsp:spPr>
        <a:xfrm>
          <a:off x="1688448" y="1530283"/>
          <a:ext cx="1484619" cy="1403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укреплению доверия граждан, укреплению репутации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9559" y="1571394"/>
        <a:ext cx="1402397" cy="1321396"/>
      </dsp:txXfrm>
    </dsp:sp>
    <dsp:sp modelId="{AD082E77-A34B-4743-A671-0D163437A404}">
      <dsp:nvSpPr>
        <dsp:cNvPr id="0" name=""/>
        <dsp:cNvSpPr/>
      </dsp:nvSpPr>
      <dsp:spPr>
        <a:xfrm rot="3550418">
          <a:off x="3844303" y="3289157"/>
          <a:ext cx="2128705" cy="4008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B4B92-4860-4EE4-B59C-48C5976A7197}">
      <dsp:nvSpPr>
        <dsp:cNvPr id="0" name=""/>
        <dsp:cNvSpPr/>
      </dsp:nvSpPr>
      <dsp:spPr>
        <a:xfrm>
          <a:off x="3239683" y="610912"/>
          <a:ext cx="1487841" cy="1123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политики в отношении сектора НКО</a:t>
          </a:r>
          <a:endParaRPr lang="ru-RU" sz="1500" b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2577" y="643806"/>
        <a:ext cx="1422053" cy="1057285"/>
      </dsp:txXfrm>
    </dsp:sp>
    <dsp:sp modelId="{D056EF7A-F1F1-462F-993C-4FD7A855ADCD}">
      <dsp:nvSpPr>
        <dsp:cNvPr id="0" name=""/>
        <dsp:cNvSpPr/>
      </dsp:nvSpPr>
      <dsp:spPr>
        <a:xfrm rot="5400000">
          <a:off x="4978102" y="3158800"/>
          <a:ext cx="1968698" cy="4036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A4B07-FCDA-4F02-85AE-7C996ED36890}">
      <dsp:nvSpPr>
        <dsp:cNvPr id="0" name=""/>
        <dsp:cNvSpPr/>
      </dsp:nvSpPr>
      <dsp:spPr>
        <a:xfrm>
          <a:off x="4866181" y="20797"/>
          <a:ext cx="2148957" cy="1911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среды для становления гражданина и социализации граждан через НКО, формирование человека как гражданина (через СМИ, культуру и </a:t>
          </a:r>
          <a:r>
            <a:rPr lang="ru-RU" sz="15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образование)</a:t>
          </a:r>
          <a:endParaRPr lang="ru-RU" sz="1500" b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2178" y="76794"/>
        <a:ext cx="2036963" cy="1799899"/>
      </dsp:txXfrm>
    </dsp:sp>
    <dsp:sp modelId="{8D59CCD5-6B7A-4468-AA1A-05912F821504}">
      <dsp:nvSpPr>
        <dsp:cNvPr id="0" name=""/>
        <dsp:cNvSpPr/>
      </dsp:nvSpPr>
      <dsp:spPr>
        <a:xfrm rot="6693425">
          <a:off x="5904416" y="3309980"/>
          <a:ext cx="2029190" cy="4099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E3AE3-3612-4E65-97BF-1CC1087EA46F}">
      <dsp:nvSpPr>
        <dsp:cNvPr id="0" name=""/>
        <dsp:cNvSpPr/>
      </dsp:nvSpPr>
      <dsp:spPr>
        <a:xfrm>
          <a:off x="7129447" y="327867"/>
          <a:ext cx="2053971" cy="1689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деятельности НКО (законодательство, регистрация, ликвидация, отчетность, льготы, налогообложение)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8922" y="377342"/>
        <a:ext cx="1955021" cy="1590238"/>
      </dsp:txXfrm>
    </dsp:sp>
    <dsp:sp modelId="{E7D457A8-ECD9-47E7-AEA7-9DCD2059DAF4}">
      <dsp:nvSpPr>
        <dsp:cNvPr id="0" name=""/>
        <dsp:cNvSpPr/>
      </dsp:nvSpPr>
      <dsp:spPr>
        <a:xfrm rot="8307225" flipV="1">
          <a:off x="6614603" y="3777470"/>
          <a:ext cx="2193226" cy="3670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F951A-A764-4311-BAE2-70C48287C48F}">
      <dsp:nvSpPr>
        <dsp:cNvPr id="0" name=""/>
        <dsp:cNvSpPr/>
      </dsp:nvSpPr>
      <dsp:spPr>
        <a:xfrm>
          <a:off x="8968512" y="2096245"/>
          <a:ext cx="1484619" cy="904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созданию инфраструктуры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5007" y="2122740"/>
        <a:ext cx="1431629" cy="851630"/>
      </dsp:txXfrm>
    </dsp:sp>
    <dsp:sp modelId="{979CE759-F76E-45E7-8938-8AFEEDEE000E}">
      <dsp:nvSpPr>
        <dsp:cNvPr id="0" name=""/>
        <dsp:cNvSpPr/>
      </dsp:nvSpPr>
      <dsp:spPr>
        <a:xfrm rot="9576990">
          <a:off x="7123071" y="4467636"/>
          <a:ext cx="2002534" cy="3487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61A51-8B74-4958-9F48-ED8C35984B97}">
      <dsp:nvSpPr>
        <dsp:cNvPr id="0" name=""/>
        <dsp:cNvSpPr/>
      </dsp:nvSpPr>
      <dsp:spPr>
        <a:xfrm>
          <a:off x="9608146" y="3248602"/>
          <a:ext cx="1836845" cy="118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Ресурсная поддержка (имущество, финансирование)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42932" y="3283388"/>
        <a:ext cx="1767273" cy="1118123"/>
      </dsp:txXfrm>
    </dsp:sp>
    <dsp:sp modelId="{1419651E-F8E9-48A7-9815-9EADDD1D89C8}">
      <dsp:nvSpPr>
        <dsp:cNvPr id="0" name=""/>
        <dsp:cNvSpPr/>
      </dsp:nvSpPr>
      <dsp:spPr>
        <a:xfrm rot="10800000">
          <a:off x="7272797" y="5400601"/>
          <a:ext cx="2381909" cy="328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EF1F5-D5D9-4AE0-93CF-37ACFCED45EA}">
      <dsp:nvSpPr>
        <dsp:cNvPr id="0" name=""/>
        <dsp:cNvSpPr/>
      </dsp:nvSpPr>
      <dsp:spPr>
        <a:xfrm>
          <a:off x="10162102" y="5148147"/>
          <a:ext cx="1484619" cy="118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бизнеса и граждан для взаимодействия </a:t>
          </a: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СОНКО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96888" y="5182933"/>
        <a:ext cx="1415047" cy="1118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6E753-CBA3-488A-A4C7-9182F91C98EB}">
      <dsp:nvSpPr>
        <dsp:cNvPr id="0" name=""/>
        <dsp:cNvSpPr/>
      </dsp:nvSpPr>
      <dsp:spPr>
        <a:xfrm rot="16200000">
          <a:off x="-249681" y="252723"/>
          <a:ext cx="1664542" cy="11651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585630"/>
        <a:ext cx="1165179" cy="499363"/>
      </dsp:txXfrm>
    </dsp:sp>
    <dsp:sp modelId="{ACA5303B-5670-49F7-B06C-2A78F2FAD8E7}">
      <dsp:nvSpPr>
        <dsp:cNvPr id="0" name=""/>
        <dsp:cNvSpPr/>
      </dsp:nvSpPr>
      <dsp:spPr>
        <a:xfrm rot="5400000">
          <a:off x="6077151" y="-4908930"/>
          <a:ext cx="1081952" cy="10905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повышению качества соц. услуг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социальных проблем 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граждан в конструктивную социальную активность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5180" y="55858"/>
        <a:ext cx="10853079" cy="976318"/>
      </dsp:txXfrm>
    </dsp:sp>
    <dsp:sp modelId="{3C116431-3D6E-4A6F-8AD8-1D67FC3B3768}">
      <dsp:nvSpPr>
        <dsp:cNvPr id="0" name=""/>
        <dsp:cNvSpPr/>
      </dsp:nvSpPr>
      <dsp:spPr>
        <a:xfrm rot="16200000">
          <a:off x="-249681" y="1857701"/>
          <a:ext cx="1664542" cy="11651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2190609"/>
        <a:ext cx="1165179" cy="499363"/>
      </dsp:txXfrm>
    </dsp:sp>
    <dsp:sp modelId="{FA492D1D-9853-4B05-AB49-8B45D8B32FC9}">
      <dsp:nvSpPr>
        <dsp:cNvPr id="0" name=""/>
        <dsp:cNvSpPr/>
      </dsp:nvSpPr>
      <dsp:spPr>
        <a:xfrm rot="5400000">
          <a:off x="5949097" y="-3303951"/>
          <a:ext cx="1338061" cy="10905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некоммерческого сектора экономики (занятость, налоги, снижение издержек)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ресурсов (финансовых и не финансовых)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человеческих ресурсов на волонтерской основе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апробация соц. инноваций (площадки для соц. инноваций)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обратной связи с </a:t>
          </a: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гражданами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5180" y="1545285"/>
        <a:ext cx="10840577" cy="1207423"/>
      </dsp:txXfrm>
    </dsp:sp>
    <dsp:sp modelId="{4E41086A-E64A-4D70-85FF-BCA06841DD4A}">
      <dsp:nvSpPr>
        <dsp:cNvPr id="0" name=""/>
        <dsp:cNvSpPr/>
      </dsp:nvSpPr>
      <dsp:spPr>
        <a:xfrm rot="16200000">
          <a:off x="-249681" y="3334625"/>
          <a:ext cx="1664542" cy="11651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3667533"/>
        <a:ext cx="1165179" cy="499363"/>
      </dsp:txXfrm>
    </dsp:sp>
    <dsp:sp modelId="{1F5A53E0-5F2E-4BCD-99CE-80F2F92523DA}">
      <dsp:nvSpPr>
        <dsp:cNvPr id="0" name=""/>
        <dsp:cNvSpPr/>
      </dsp:nvSpPr>
      <dsp:spPr>
        <a:xfrm rot="5400000">
          <a:off x="6077151" y="-1827027"/>
          <a:ext cx="1081952" cy="10905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Консолидация общества, снижение социальной напряженности, расширение базы соц. поддержки 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власти в выявлении проблемных мест в социальной сфере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рекомендаций </a:t>
          </a:r>
          <a:r>
            <a:rPr lang="ru-RU" sz="1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предложений по повышению качества социальной сферы. Совершенствование социальной сферы 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5180" y="3137761"/>
        <a:ext cx="10853079" cy="976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ACF6F-081E-4CE9-A18E-8E80D2336B5B}">
      <dsp:nvSpPr>
        <dsp:cNvPr id="0" name=""/>
        <dsp:cNvSpPr/>
      </dsp:nvSpPr>
      <dsp:spPr>
        <a:xfrm>
          <a:off x="-5054129" y="-774308"/>
          <a:ext cx="6019017" cy="601901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64F63-7A06-4BD1-B519-0AD3A64BF679}">
      <dsp:nvSpPr>
        <dsp:cNvPr id="0" name=""/>
        <dsp:cNvSpPr/>
      </dsp:nvSpPr>
      <dsp:spPr>
        <a:xfrm>
          <a:off x="505241" y="343684"/>
          <a:ext cx="9793178" cy="687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8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 контроль</a:t>
          </a:r>
          <a:endParaRPr lang="ru-RU" sz="32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241" y="343684"/>
        <a:ext cx="9793178" cy="687726"/>
      </dsp:txXfrm>
    </dsp:sp>
    <dsp:sp modelId="{FF98C726-6D2C-45D3-8D79-F91FF101D1FF}">
      <dsp:nvSpPr>
        <dsp:cNvPr id="0" name=""/>
        <dsp:cNvSpPr/>
      </dsp:nvSpPr>
      <dsp:spPr>
        <a:xfrm>
          <a:off x="75412" y="257718"/>
          <a:ext cx="859657" cy="859657"/>
        </a:xfrm>
        <a:prstGeom prst="ellipse">
          <a:avLst/>
        </a:prstGeom>
        <a:solidFill>
          <a:schemeClr val="tx1">
            <a:lumMod val="6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F6027-40F4-4646-86E9-89ED0E989ABE}">
      <dsp:nvSpPr>
        <dsp:cNvPr id="0" name=""/>
        <dsp:cNvSpPr/>
      </dsp:nvSpPr>
      <dsp:spPr>
        <a:xfrm>
          <a:off x="899530" y="1375452"/>
          <a:ext cx="9398888" cy="687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8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ресурсов </a:t>
          </a:r>
          <a:endParaRPr lang="ru-RU" sz="32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530" y="1375452"/>
        <a:ext cx="9398888" cy="687726"/>
      </dsp:txXfrm>
    </dsp:sp>
    <dsp:sp modelId="{A2AC6089-0397-4F23-808C-762526F4AB1B}">
      <dsp:nvSpPr>
        <dsp:cNvPr id="0" name=""/>
        <dsp:cNvSpPr/>
      </dsp:nvSpPr>
      <dsp:spPr>
        <a:xfrm>
          <a:off x="469701" y="1289486"/>
          <a:ext cx="859657" cy="859657"/>
        </a:xfrm>
        <a:prstGeom prst="ellipse">
          <a:avLst/>
        </a:prstGeom>
        <a:solidFill>
          <a:schemeClr val="tx1">
            <a:lumMod val="8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03606-42A6-4389-83EE-0ED7CB4B9419}">
      <dsp:nvSpPr>
        <dsp:cNvPr id="0" name=""/>
        <dsp:cNvSpPr/>
      </dsp:nvSpPr>
      <dsp:spPr>
        <a:xfrm>
          <a:off x="899530" y="2407220"/>
          <a:ext cx="9398888" cy="687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8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Экспертное сопровождение</a:t>
          </a:r>
        </a:p>
      </dsp:txBody>
      <dsp:txXfrm>
        <a:off x="899530" y="2407220"/>
        <a:ext cx="9398888" cy="687726"/>
      </dsp:txXfrm>
    </dsp:sp>
    <dsp:sp modelId="{E14FC55B-FC79-4324-AC0E-790EC8636FE8}">
      <dsp:nvSpPr>
        <dsp:cNvPr id="0" name=""/>
        <dsp:cNvSpPr/>
      </dsp:nvSpPr>
      <dsp:spPr>
        <a:xfrm>
          <a:off x="469701" y="2321255"/>
          <a:ext cx="859657" cy="859657"/>
        </a:xfrm>
        <a:prstGeom prst="ellipse">
          <a:avLst/>
        </a:prstGeom>
        <a:solidFill>
          <a:schemeClr val="tx1">
            <a:lumMod val="9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4061A-10E7-422C-B0B7-CB9C4B9A48C4}">
      <dsp:nvSpPr>
        <dsp:cNvPr id="0" name=""/>
        <dsp:cNvSpPr/>
      </dsp:nvSpPr>
      <dsp:spPr>
        <a:xfrm>
          <a:off x="505241" y="3438989"/>
          <a:ext cx="9793178" cy="687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8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Обеспечение социальных услуг</a:t>
          </a:r>
          <a:endParaRPr lang="ru-RU" sz="3200" b="0" i="0" kern="1200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05241" y="3438989"/>
        <a:ext cx="9793178" cy="687726"/>
      </dsp:txXfrm>
    </dsp:sp>
    <dsp:sp modelId="{C7696351-2F23-4CD0-9700-9BBA2FE45F45}">
      <dsp:nvSpPr>
        <dsp:cNvPr id="0" name=""/>
        <dsp:cNvSpPr/>
      </dsp:nvSpPr>
      <dsp:spPr>
        <a:xfrm>
          <a:off x="75412" y="3353023"/>
          <a:ext cx="859657" cy="859657"/>
        </a:xfrm>
        <a:prstGeom prst="ellipse">
          <a:avLst/>
        </a:prstGeom>
        <a:solidFill>
          <a:schemeClr val="tx1">
            <a:lumMod val="5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820" y="476672"/>
            <a:ext cx="1116725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Сущность, функции и социальная роль СО НКО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116632"/>
            <a:ext cx="11737304" cy="644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 - Культура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дополнительных ресурсов для культурных проектов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культурного просвещение граждан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сохранению культурного наследия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взаимодействия культуры и бизнеса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межкультурному диалогу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обустройству общественных территорий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контроля государственной политики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Экспертное сопровождение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волонтеров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Бесплатные помещения для деятельности и мероприятий СОНКО </a:t>
            </a:r>
          </a:p>
          <a:p>
            <a:pPr marL="80010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проектов </a:t>
            </a:r>
          </a:p>
          <a:p>
            <a:pPr marL="80010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возможностей для граждан в трудной жизненной ситуации, подопечных НКО для посещения объектов и мероприятий культуры на льготных условиях и бесплатно</a:t>
            </a:r>
          </a:p>
          <a:p>
            <a:pPr marL="80010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Про-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боно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проекты для СОНКО и их подопечных для разработки программ и услуг 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9766820" y="620688"/>
            <a:ext cx="1008112" cy="2232248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477788" y="4416881"/>
            <a:ext cx="1008112" cy="2016224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88824" cy="628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Здравоохранение-СОНКО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Помещения для проведения мероприятий </a:t>
            </a:r>
          </a:p>
          <a:p>
            <a:pPr marL="5143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Экспертная поддержка </a:t>
            </a:r>
          </a:p>
          <a:p>
            <a:pPr marL="5143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заказ, субсидии </a:t>
            </a:r>
          </a:p>
          <a:p>
            <a:pPr marL="5143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взаимодействие </a:t>
            </a:r>
          </a:p>
          <a:p>
            <a:pPr marL="5143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мнений СО НКО, как важнейшей </a:t>
            </a: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референтной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</a:p>
          <a:p>
            <a:pPr marL="5143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для работы волонтерам 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СОНКО-Здравоохранение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соц. значимых заболеваний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Реабилитация граждан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граждан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в сфере здравоохранения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средств на пожертвование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здорового образа жизни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Интегрирование в спорт людей с ограниченными возможностями и в трудной жизненной ситуации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программы укрепления здоровья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услуг, поддержка пожилых, сопровождение больных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Паллиативная помощь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900" y="548680"/>
            <a:ext cx="9721080" cy="549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сфера - СОНКО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Помещения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предоставления услуг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Социальная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инновационных социальных услуг в социальной сфере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социально уязвимых слоев населения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семьи в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трудных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жизненных ситуациях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поддержки старшего поколения, женщин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Борьба с возрастной дискриминацией в сфере занятости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в сфере труда пожилых людей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отдыха для детей инвалидов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поддержка слабо защищенных слоев населения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социальных прав граждан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служб телефонов доверия и работы кризисных центров 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05780" cy="6858000"/>
          </a:xfrm>
          <a:prstGeom prst="rect">
            <a:avLst/>
          </a:prstGeom>
          <a:solidFill>
            <a:srgbClr val="5C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83044" y="0"/>
            <a:ext cx="405781" cy="6858000"/>
          </a:xfrm>
          <a:prstGeom prst="rect">
            <a:avLst/>
          </a:prstGeom>
          <a:solidFill>
            <a:srgbClr val="5C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9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454" y="116632"/>
            <a:ext cx="12071076" cy="658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</a:t>
            </a:r>
            <a:r>
              <a:rPr lang="ru-RU" sz="2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межнациональной политикой – </a:t>
            </a:r>
            <a:r>
              <a:rPr lang="ru-RU" sz="2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к мероприятиям,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финансированию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мигрантами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 в сфере межнациональной политики </a:t>
            </a:r>
            <a:endParaRPr lang="ru-RU" sz="22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межнациональному диалогу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межнациональных противоречий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мигрантов и защита их прав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культуры и языка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религиозной терпимости и религиозного просвещения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языков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межконфессиональному диалогу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национальных культур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коренных малочисленных народов и защита их прав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Возрождение обычаев и традиций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352" y="1988840"/>
            <a:ext cx="115212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0"/>
            <a:ext cx="11639028" cy="690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ФСИН, МВД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СОНКО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 в учреждения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помещения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мероприятий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 -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ФСИН, МВД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прав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правоохранительной деятельности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заключенных и трудоустройство наркоманов и преступников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Реабилитация заключенных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Борьба со злоупотреблениями и нарушениями прав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созданию нормальных условий содержания в местах лишения свободы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повышению квалификации сотрудников правоохранительных органов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и культурных программ для лиц в местах лишения свободы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сотрудников УВД (уволенных, на пенсии, в горячих точках)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со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бюджетным средствам московской области в социальной сфере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Московской области от 16.12.2016 № 417-РП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 План мероприятий («дорожная карта») Московской области на 2016-2020 годы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 перечень целевых показателей Плана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социального развития Московской области определено координатором Плана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органам местного самоуправления муниципальных образований до апреля 2017 года разработать планы мероприятий («дорожные карты»)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со </a:t>
            </a:r>
            <a:r>
              <a:rPr lang="ru-RU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бюджетным средствам московской области в социальной сфере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Московской области от 02.12.2016 № 900/39 «Об утверждении Положения о порядке передачи имущества, находящегося в собственности Московской области, в безвозмездное пользование социально ориентированным негосударственным некоммерческим организациям»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социального развития Московской области от 16.02.2017 № 19П-48 «О проведении конкурса по отбору социально значимых программ (проектов) некоммерческих организаций, не являющихся государственными учреждениями,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существляющими деятельность в сфере социальной защиты населения на территории Московской области, для предоставления субсидий из бюджета Московской области в 2017 году»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54276"/>
              </p:ext>
            </p:extLst>
          </p:nvPr>
        </p:nvGraphicFramePr>
        <p:xfrm>
          <a:off x="189755" y="116632"/>
          <a:ext cx="11881321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6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0"/>
            <a:ext cx="11639028" cy="628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marL="457200"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автономно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учреждение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обслуживания Московской области «Социально-оздоровительный центр «Лесная поляна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457200"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рганизационно-методическое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</a:t>
            </a:r>
          </a:p>
          <a:p>
            <a:pPr marL="457200" algn="ctr">
              <a:lnSpc>
                <a:spcPct val="107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«Социально-методический центр»</a:t>
            </a:r>
          </a:p>
          <a:p>
            <a:pPr marL="457200" algn="ctr">
              <a:lnSpc>
                <a:spcPct val="107000"/>
              </a:lnSpc>
            </a:pP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8 495 791 44 32</a:t>
            </a:r>
          </a:p>
          <a:p>
            <a:pPr marL="457200" algn="ctr">
              <a:lnSpc>
                <a:spcPct val="107000"/>
              </a:lnSpc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smc-reutov@mail.ru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230" y="188640"/>
            <a:ext cx="12071077" cy="411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endParaRPr lang="ru-RU" sz="7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endParaRPr lang="ru-RU" sz="7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03748"/>
              </p:ext>
            </p:extLst>
          </p:nvPr>
        </p:nvGraphicFramePr>
        <p:xfrm>
          <a:off x="189755" y="116632"/>
          <a:ext cx="11881321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6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804251"/>
              </p:ext>
            </p:extLst>
          </p:nvPr>
        </p:nvGraphicFramePr>
        <p:xfrm>
          <a:off x="0" y="1988840"/>
          <a:ext cx="120710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18298"/>
            <a:ext cx="2952328" cy="1728191"/>
            <a:chOff x="4724592" y="4431479"/>
            <a:chExt cx="2501032" cy="212088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4724592" y="4431479"/>
              <a:ext cx="2501032" cy="2120885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90860" y="4873330"/>
              <a:ext cx="1768496" cy="11488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 НКО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Власть</a:t>
              </a:r>
              <a:endParaRPr lang="ru-RU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5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176462"/>
            <a:ext cx="10621734" cy="665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Граждане-СОНКО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создании и деятельности СОНКО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Волонтерская помощь СОНКО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Благотворительная помощь СОНКО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 – общество (граждане)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активных граждан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граждан в оказание помощи нуждающимся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реализации потенциала гражданского участия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людям в реализации потребности самореализации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реализации гуманистических и социальных потребностей граждан, потребностей в общественной активности и филантропии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развитию взаимопомощи и самопомощи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участию граждан в принятии гос. решений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Доведение мнения граждан до лиц принимающих решения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более справедливому распределению общественных благ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прав граждан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личностному развитию и росту граждан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для граждан социальных лифтов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76582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OffAxis2Righ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837" y="188640"/>
            <a:ext cx="112789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-  НКО</a:t>
            </a: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ресурсов (финансовых и не финансовых, гранты, благотворительность)</a:t>
            </a: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услуг про-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боно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 наставничества,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менторство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для корпоративного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корпоративных волонтерских программ, повышение лояльности </a:t>
            </a: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Закупка услуг</a:t>
            </a: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Аутсорсинг социальной сферы на предприятиях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СОНКО-Бизнесу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населением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обратной связи с потребителями услуг и товаров, производимых бизнесом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 устойчивости и развития сообществ на территории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компаний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Экспертиза реализующихся программ КСО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ресурсов для реализации программ КСО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Фокусирование внимания бизнеса на проблемных зонах деятельности бизнеса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сплоченного трудового коллектива через программу корпоративного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КСО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188640"/>
            <a:ext cx="909837" cy="6349430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3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556" y="576371"/>
            <a:ext cx="11089232" cy="55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СМИ-СОНКО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для соц. рекламы СОНКО </a:t>
            </a:r>
          </a:p>
          <a:p>
            <a:pPr marL="5715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поддержка проектов СОНКО </a:t>
            </a:r>
          </a:p>
          <a:p>
            <a:pPr marL="5715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Продвижение СОНКО </a:t>
            </a:r>
          </a:p>
          <a:p>
            <a:pPr marL="5715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репутации СОНКО </a:t>
            </a:r>
          </a:p>
          <a:p>
            <a:pPr marL="5715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Продвижение практик СОНКО </a:t>
            </a:r>
          </a:p>
          <a:p>
            <a:pPr marL="5715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площадок для выступлений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СОНКО-СМИ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u="sng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ярких информационных поводов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Компетентный источник информации для СМИ о проблемах граждан </a:t>
            </a:r>
          </a:p>
          <a:p>
            <a:pPr marL="8001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СМИ лидеров мнений 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949288" y="1124744"/>
            <a:ext cx="360040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952410" y="4634575"/>
            <a:ext cx="360040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ашивка 4"/>
          <p:cNvSpPr/>
          <p:nvPr/>
        </p:nvSpPr>
        <p:spPr>
          <a:xfrm>
            <a:off x="405780" y="548680"/>
            <a:ext cx="1152128" cy="864096"/>
          </a:xfrm>
          <a:prstGeom prst="chevron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31556" y="4327982"/>
            <a:ext cx="1224136" cy="901218"/>
          </a:xfrm>
          <a:prstGeom prst="chevron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608523"/>
              </p:ext>
            </p:extLst>
          </p:nvPr>
        </p:nvGraphicFramePr>
        <p:xfrm>
          <a:off x="914400" y="1803400"/>
          <a:ext cx="103600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14092" y="116632"/>
            <a:ext cx="6092825" cy="19365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НКО и отдельные отрасли социальной сферы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780" y="1412776"/>
            <a:ext cx="11377264" cy="7200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5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230" y="188640"/>
            <a:ext cx="12071077" cy="659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Образование-СОНКО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кадров для СОНКО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программ для всех уровней образования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обеспечение программ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волонтеров для проектов СОНКО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Выстраивание систем подготовки кадров для работы с СОНКО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граждан по вопросам СОНКО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участию в проектах СОНКО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Бесплатные помещения для мероприятий СОНКО и деятельности СОНКО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проектов СОНКО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Субсидии,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гос. закупки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НИР и НИОКР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Гос.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задание,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соц.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 </a:t>
            </a:r>
          </a:p>
          <a:p>
            <a:pPr marL="971550" indent="-5143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бесплатных образовательных программ и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про-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боно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граждан и СОНКО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80296"/>
            <a:ext cx="5616624" cy="566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возможности получения дополнительного образования (ДО)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очередей для получения ДО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Отстаивание права на ДО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Экспертная поддержка на ДО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услуг ДО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прав соц. уязвимых категории населения (инвалиды, сироты)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контроль в сфере образования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воспитательной работы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соц. полезной занятости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трудными подростками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сирот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Продвижение инклюзивного образования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одаренных детей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Профориентация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0476" y="1180296"/>
            <a:ext cx="5206652" cy="46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занятости и трудоустройству выпускников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детского туризма и отдыха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и развитие детей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Гражданское образование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 граждан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Поисковая работа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благотворительность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воспитательной работы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трудоустройству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 молодых граждан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Самоорганизация молодежи </a:t>
            </a:r>
          </a:p>
          <a:p>
            <a:pPr marL="5715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повышения квалификации различных категорий граждан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1881" y="116632"/>
            <a:ext cx="421070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СОНКО-Образовани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оформления с алым фоном в альбомной ориентации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алыми тонами в альбомной ориентации</Template>
  <TotalTime>433</TotalTime>
  <Words>735</Words>
  <Application>Microsoft Office PowerPoint</Application>
  <PresentationFormat>Произвольный</PresentationFormat>
  <Paragraphs>251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Courier New</vt:lpstr>
      <vt:lpstr>Times New Roman</vt:lpstr>
      <vt:lpstr>Wingdings</vt:lpstr>
      <vt:lpstr>Шаблон оформления с алым фоном в альбомной ориентации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доступа со нко к бюджетным средствам московской области в социальной сфере</vt:lpstr>
      <vt:lpstr>обеспечение доступа со нко к бюджетным средствам московской области в социальной сфере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 аа</dc:creator>
  <cp:lastModifiedBy>Анатолий</cp:lastModifiedBy>
  <cp:revision>54</cp:revision>
  <dcterms:created xsi:type="dcterms:W3CDTF">2017-01-30T19:34:57Z</dcterms:created>
  <dcterms:modified xsi:type="dcterms:W3CDTF">2017-04-25T19:08:58Z</dcterms:modified>
</cp:coreProperties>
</file>